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7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8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9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0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1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2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3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4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5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6.xml" ContentType="application/vnd.openxmlformats-officedocument.drawingml.chartshape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7.xml" ContentType="application/vnd.openxmlformats-officedocument.drawingml.chartshapes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8.xml" ContentType="application/vnd.openxmlformats-officedocument.drawingml.chartshapes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9.xml" ContentType="application/vnd.openxmlformats-officedocument.drawingml.chartshapes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0.xml" ContentType="application/vnd.openxmlformats-officedocument.drawingml.chartshapes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1.xml" ContentType="application/vnd.openxmlformats-officedocument.drawingml.chartshapes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2.xml" ContentType="application/vnd.openxmlformats-officedocument.drawingml.chartshapes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6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6"/>
  </p:notesMasterIdLst>
  <p:sldIdLst>
    <p:sldId id="263" r:id="rId2"/>
    <p:sldId id="267" r:id="rId3"/>
    <p:sldId id="268" r:id="rId4"/>
    <p:sldId id="269" r:id="rId5"/>
    <p:sldId id="270" r:id="rId6"/>
    <p:sldId id="266" r:id="rId7"/>
    <p:sldId id="272" r:id="rId8"/>
    <p:sldId id="273" r:id="rId9"/>
    <p:sldId id="274" r:id="rId10"/>
    <p:sldId id="275" r:id="rId11"/>
    <p:sldId id="281" r:id="rId12"/>
    <p:sldId id="303" r:id="rId13"/>
    <p:sldId id="282" r:id="rId14"/>
    <p:sldId id="256" r:id="rId15"/>
    <p:sldId id="285" r:id="rId16"/>
    <p:sldId id="284" r:id="rId17"/>
    <p:sldId id="287" r:id="rId18"/>
    <p:sldId id="288" r:id="rId19"/>
    <p:sldId id="301" r:id="rId20"/>
    <p:sldId id="283" r:id="rId21"/>
    <p:sldId id="293" r:id="rId22"/>
    <p:sldId id="290" r:id="rId23"/>
    <p:sldId id="289" r:id="rId24"/>
    <p:sldId id="294" r:id="rId25"/>
    <p:sldId id="296" r:id="rId26"/>
    <p:sldId id="292" r:id="rId27"/>
    <p:sldId id="297" r:id="rId28"/>
    <p:sldId id="298" r:id="rId29"/>
    <p:sldId id="300" r:id="rId30"/>
    <p:sldId id="299" r:id="rId31"/>
    <p:sldId id="276" r:id="rId32"/>
    <p:sldId id="278" r:id="rId33"/>
    <p:sldId id="279" r:id="rId34"/>
    <p:sldId id="277" r:id="rId35"/>
  </p:sldIdLst>
  <p:sldSz cx="10383838" cy="7126288"/>
  <p:notesSz cx="9144000" cy="6858000"/>
  <p:defaultTextStyle>
    <a:defPPr>
      <a:defRPr lang="en-US"/>
    </a:defPPr>
    <a:lvl1pPr marL="0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4774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45">
          <p15:clr>
            <a:srgbClr val="A4A3A4"/>
          </p15:clr>
        </p15:guide>
        <p15:guide id="4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6" y="96"/>
      </p:cViewPr>
      <p:guideLst>
        <p:guide orient="horz" pos="2160"/>
        <p:guide pos="3840"/>
        <p:guide orient="horz" pos="2245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8"/>
            </a:pPr>
            <a:r>
              <a:rPr lang="ru-RU" sz="1453" dirty="0" smtClean="0"/>
              <a:t>ЧИСЛЕННОСТЬ ПОСТОЯННОГО НАСЕЛЕНИЯ,  </a:t>
            </a:r>
          </a:p>
          <a:p>
            <a:pPr>
              <a:defRPr sz="1508"/>
            </a:pPr>
            <a:r>
              <a:rPr lang="ru-RU" sz="1453" dirty="0" smtClean="0"/>
              <a:t> </a:t>
            </a:r>
            <a:r>
              <a:rPr lang="ru-RU" sz="1100" dirty="0" smtClean="0"/>
              <a:t>ТЫС.</a:t>
            </a:r>
            <a:r>
              <a:rPr lang="ru-RU" sz="1100" baseline="0" dirty="0" smtClean="0"/>
              <a:t> ЧЕЛ.</a:t>
            </a:r>
            <a:endParaRPr lang="ru-RU" sz="1100" dirty="0"/>
          </a:p>
        </c:rich>
      </c:tx>
      <c:layout>
        <c:manualLayout>
          <c:xMode val="edge"/>
          <c:yMode val="edge"/>
          <c:x val="3.3984223600951803E-2"/>
          <c:y val="7.2904075898044774E-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населения-всего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2017 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8.4499999999999993</c:v>
                </c:pt>
                <c:pt idx="1">
                  <c:v>8.36</c:v>
                </c:pt>
                <c:pt idx="2">
                  <c:v>8.3000000000000007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0-43A3-84EE-F6A2EAB52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6752"/>
        <c:axId val="60547456"/>
      </c:barChart>
      <c:catAx>
        <c:axId val="428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60547456"/>
        <c:crosses val="autoZero"/>
        <c:auto val="1"/>
        <c:lblAlgn val="ctr"/>
        <c:lblOffset val="100"/>
        <c:noMultiLvlLbl val="0"/>
      </c:catAx>
      <c:valAx>
        <c:axId val="605474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826752"/>
        <c:crosses val="autoZero"/>
        <c:crossBetween val="between"/>
      </c:valAx>
      <c:spPr>
        <a:noFill/>
        <a:ln w="26362">
          <a:noFill/>
        </a:ln>
      </c:spPr>
    </c:plotArea>
    <c:plotVisOnly val="1"/>
    <c:dispBlanksAs val="gap"/>
    <c:showDLblsOverMax val="0"/>
  </c:chart>
  <c:txPr>
    <a:bodyPr/>
    <a:lstStyle/>
    <a:p>
      <a:pPr>
        <a:defRPr sz="186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1619680795755E-2"/>
          <c:y val="0.13480115503696755"/>
          <c:w val="0.9796838031920424"/>
          <c:h val="0.64255702655043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7E3-4E07-9876-D3B8CDC69C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B41-42B5-98BB-F74000D38E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B41-42B5-98BB-F74000D38E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B41-42B5-98BB-F74000D38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год, факт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721.7</c:v>
                </c:pt>
                <c:pt idx="1">
                  <c:v>704.1</c:v>
                </c:pt>
                <c:pt idx="2">
                  <c:v>663.4</c:v>
                </c:pt>
                <c:pt idx="3">
                  <c:v>691.6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B41-42B5-98BB-F74000D38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fld id="{AA8754F7-9A85-40C4-81F1-C1B848A5EB9A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41-42B5-98BB-F74000D38EA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  </a:t>
                    </a:r>
                    <a:fld id="{E1B4E1BC-8C9E-43A9-B003-EE250FB5430A}" type="VALU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4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41-42B5-98BB-F74000D38EA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smtClean="0"/>
                      <a:t>   </a:t>
                    </a:r>
                    <a:fld id="{346EE09E-0A3B-47C0-80CF-BD7A91D94677}" type="VALUE">
                      <a:rPr lang="en-US" sz="2400" smtClean="0"/>
                      <a:pPr>
                        <a:defRPr sz="24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sz="240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B41-42B5-98BB-F74000D38E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  </a:t>
                    </a:r>
                    <a:fld id="{5766EE2B-4331-46C8-92F8-DD5BA4825CB1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41-42B5-98BB-F74000D38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год, факт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713.4</c:v>
                </c:pt>
                <c:pt idx="1">
                  <c:v>713.3</c:v>
                </c:pt>
                <c:pt idx="2">
                  <c:v>672.7</c:v>
                </c:pt>
                <c:pt idx="3">
                  <c:v>701.1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B41-42B5-98BB-F74000D38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942424"/>
        <c:axId val="474944064"/>
        <c:axId val="0"/>
      </c:bar3DChart>
      <c:catAx>
        <c:axId val="47494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944064"/>
        <c:crosses val="autoZero"/>
        <c:auto val="1"/>
        <c:lblAlgn val="ctr"/>
        <c:lblOffset val="100"/>
        <c:noMultiLvlLbl val="0"/>
      </c:catAx>
      <c:valAx>
        <c:axId val="47494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49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74348685562427"/>
          <c:y val="6.96197256520764E-2"/>
          <c:w val="0.33066595387888842"/>
          <c:h val="0.11555552524756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7756595343991"/>
          <c:y val="1.5084154638707782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0.2112508285951907"/>
                  <c:y val="7.71594809578252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339 </a:t>
                    </a:r>
                    <a:endParaRPr lang="en-US" sz="32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092569080773713E-2"/>
                      <c:h val="0.14608765660871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5.9087493721381203E-2"/>
                  <c:y val="-9.3797019803632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122</a:t>
                    </a:r>
                    <a:endParaRPr lang="en-US" sz="2400" dirty="0"/>
                  </a:p>
                </c:rich>
              </c:tx>
              <c:spPr>
                <a:gradFill rotWithShape="1"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8111829442375E-2"/>
                      <c:h val="8.4629776763974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layout>
                <c:manualLayout>
                  <c:x val="0.15557546470001521"/>
                  <c:y val="5.8120458138016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156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64982301252348"/>
                      <c:h val="0.123325478888438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0.11075140079052301"/>
                  <c:y val="0.147799283618633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83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504782243130922E-2"/>
                      <c:h val="7.7801123447892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1.973846686820625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4</a:t>
                    </a:r>
                    <a:endParaRPr lang="en-US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субвенции -48,1 %</c:v>
                </c:pt>
                <c:pt idx="1">
                  <c:v>налоговые и неналоговые доходы-17,3 %</c:v>
                </c:pt>
                <c:pt idx="2">
                  <c:v>целевые субсидии-22,1 %</c:v>
                </c:pt>
                <c:pt idx="3">
                  <c:v>дотации- 11,8 %</c:v>
                </c:pt>
                <c:pt idx="4">
                  <c:v>МБТ от поселений, пожертвования и гранты-0,7%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339</c:v>
                </c:pt>
                <c:pt idx="1">
                  <c:v>122</c:v>
                </c:pt>
                <c:pt idx="2">
                  <c:v>156</c:v>
                </c:pt>
                <c:pt idx="3">
                  <c:v>83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dkEdge"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578.9</c:v>
                </c:pt>
                <c:pt idx="1">
                  <c:v>582.29999999999995</c:v>
                </c:pt>
                <c:pt idx="2">
                  <c:v>540</c:v>
                </c:pt>
                <c:pt idx="3">
                  <c:v>564.70000000000005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0-4319-B24C-55BF6E8675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      </a:t>
                    </a:r>
                    <a:fld id="{12594504-19F9-4B1E-964E-679D6B207B1E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   </a:t>
                    </a:r>
                    <a:fld id="{A8E972A4-6357-4279-A575-B47630AD71F1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fld id="{6F01B520-1004-4DC8-B524-7B8C6F528A8D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109.4</c:v>
                </c:pt>
                <c:pt idx="1">
                  <c:v>95.2</c:v>
                </c:pt>
                <c:pt idx="2">
                  <c:v>96</c:v>
                </c:pt>
                <c:pt idx="3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0-4319-B24C-55BF6E8675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   </a:t>
                    </a:r>
                    <a:fld id="{6A787018-0F76-466D-8823-B0E04FED71D0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0-4319-B24C-55BF6E8675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fld id="{67441366-3B26-4CED-8902-C4ABB321DC4E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0-4319-B24C-55BF6E867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    </a:t>
                    </a:r>
                    <a:fld id="{6CB23F12-AAE7-4DCA-8082-B55027E2792A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0-4319-B24C-55BF6E8675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   </a:t>
                    </a:r>
                    <a:fld id="{3147693F-1318-4BD3-97AE-4199540D1604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0-4319-B24C-55BF6E867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26.6</c:v>
                </c:pt>
                <c:pt idx="2">
                  <c:v>27.4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319-B24C-55BF6E867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003432"/>
        <c:axId val="451003760"/>
        <c:axId val="0"/>
      </c:bar3DChart>
      <c:catAx>
        <c:axId val="45100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760"/>
        <c:crosses val="autoZero"/>
        <c:auto val="1"/>
        <c:lblAlgn val="ctr"/>
        <c:lblOffset val="100"/>
        <c:noMultiLvlLbl val="0"/>
      </c:catAx>
      <c:valAx>
        <c:axId val="4510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0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70C0"/>
                </a:solidFill>
              </a:rPr>
              <a:t>2019 </a:t>
            </a:r>
            <a:r>
              <a:rPr lang="ru-RU" dirty="0" smtClean="0">
                <a:solidFill>
                  <a:srgbClr val="0070C0"/>
                </a:solidFill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2354390167246"/>
          <c:y val="2.3931641805638885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3.4149962880475129E-2"/>
                  <c:y val="3.5890538943071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b="1" dirty="0">
                        <a:solidFill>
                          <a:schemeClr val="tx1"/>
                        </a:solidFill>
                      </a:rPr>
                      <a:t>ОБЩЕГОСУДАРСТВЕННЫЕ ВОПРОСЫ, </a:t>
                    </a:r>
                    <a:r>
                      <a:rPr lang="ru-RU" sz="1100" b="1" dirty="0" smtClean="0">
                        <a:solidFill>
                          <a:schemeClr val="tx1"/>
                        </a:solidFill>
                      </a:rPr>
                      <a:t>11,8%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-0.30072342500621485"/>
                  <c:y val="0.260206407337269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ОБРАЗОВАНИЕ, 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68%</a:t>
                    </a:r>
                    <a:endParaRPr lang="ru-RU" sz="18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29393015233818"/>
                      <c:h val="9.8924229181888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4239049740163323E-3"/>
                  <c:y val="7.17810778861436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СОЦИАЛЬНАЯ ПОЛИТИКА, 2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4.7512991833704582E-2"/>
                  <c:y val="-3.2899280642518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МБТ, 8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11,8 %</c:v>
                </c:pt>
                <c:pt idx="1">
                  <c:v>КУЛЬТУРА И СПОРТ, 10,2%</c:v>
                </c:pt>
                <c:pt idx="2">
                  <c:v>ОБРАЗОВАНИЕ, 68,0%</c:v>
                </c:pt>
                <c:pt idx="3">
                  <c:v>СОЦИАЛЬНАЯ ПОЛИТИКА, 2%</c:v>
                </c:pt>
                <c:pt idx="4">
                  <c:v>МБТ, 8%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</c:v>
                </c:pt>
                <c:pt idx="1">
                  <c:v>73</c:v>
                </c:pt>
                <c:pt idx="2">
                  <c:v>484</c:v>
                </c:pt>
                <c:pt idx="3">
                  <c:v>15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77688141782762"/>
          <c:y val="0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7DD-4A71-864B-6281AA69F8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7DD-4A71-864B-6281AA69F8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7DD-4A71-864B-6281AA69F89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7DD-4A71-864B-6281AA69F8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7DD-4A71-864B-6281AA69F89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7DD-4A71-864B-6281AA69F893}"/>
              </c:ext>
            </c:extLst>
          </c:dPt>
          <c:dLbls>
            <c:dLbl>
              <c:idx val="0"/>
              <c:layout>
                <c:manualLayout>
                  <c:x val="-3.7058590955018476E-2"/>
                  <c:y val="6.5829804556320941E-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ОБЩЕГОСУДАРСТВЕННЫЕ ВОПРОСЫ, 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DD-4A71-864B-6281AA69F893}"/>
                </c:ext>
              </c:extLst>
            </c:dLbl>
            <c:dLbl>
              <c:idx val="1"/>
              <c:layout>
                <c:manualLayout>
                  <c:x val="-2.9825050778344336E-2"/>
                  <c:y val="8.976043681527849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 </a:t>
                    </a:r>
                    <a:r>
                      <a:rPr lang="ru-RU" sz="1200" dirty="0" smtClean="0"/>
                      <a:t>КУЛЬТУРА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/>
                      <a:t>И СПОРТ , </a:t>
                    </a:r>
                    <a:r>
                      <a:rPr lang="ru-RU" sz="1200" dirty="0" smtClean="0"/>
                      <a:t>10%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DD-4A71-864B-6281AA69F893}"/>
                </c:ext>
              </c:extLst>
            </c:dLbl>
            <c:dLbl>
              <c:idx val="2"/>
              <c:layout>
                <c:manualLayout>
                  <c:x val="0.21965914993183597"/>
                  <c:y val="-0.25842079748408819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 smtClean="0"/>
                      <a:t>            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ОБРАЗОВАНИЕ, 70%</a:t>
                    </a:r>
                    <a:endParaRPr lang="ru-RU" sz="1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61496023234972"/>
                      <c:h val="0.20504337480731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DD-4A71-864B-6281AA69F893}"/>
                </c:ext>
              </c:extLst>
            </c:dLbl>
            <c:dLbl>
              <c:idx val="4"/>
              <c:layout>
                <c:manualLayout>
                  <c:x val="3.71747298948523E-2"/>
                  <c:y val="-6.5829804556320742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МБТ,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DD-4A71-864B-6281AA69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ОБЩЕГОСУДАРСТВЕННЫЕ ВОПРОСЫ, 10%</c:v>
                </c:pt>
                <c:pt idx="1">
                  <c:v> КУЛЬТУРА И СПОРТ , 5%</c:v>
                </c:pt>
                <c:pt idx="2">
                  <c:v> ОБРАЗОВАНИЕ , 74 %</c:v>
                </c:pt>
                <c:pt idx="3">
                  <c:v>СОЦИАЛЬНАЯ ПОЛИТИКА, 2%</c:v>
                </c:pt>
                <c:pt idx="4">
                  <c:v>МБТ, 9%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70</c:v>
                </c:pt>
                <c:pt idx="2">
                  <c:v>498</c:v>
                </c:pt>
                <c:pt idx="3">
                  <c:v>15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DD-4A71-864B-6281AA69F8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Непрограммные расходы</c:v>
                </c:pt>
                <c:pt idx="1">
                  <c:v>Развитие малого и среднего предпримательства</c:v>
                </c:pt>
                <c:pt idx="2">
                  <c:v>Социальная политика</c:v>
                </c:pt>
                <c:pt idx="3">
                  <c:v>Комплексное развитие сельских территорий</c:v>
                </c:pt>
                <c:pt idx="4">
                  <c:v>Профилактика правонарушений </c:v>
                </c:pt>
                <c:pt idx="5">
                  <c:v>Повышение безопасности дорожного движения </c:v>
                </c:pt>
                <c:pt idx="6">
                  <c:v>Улучшение условий и охраны труда </c:v>
                </c:pt>
                <c:pt idx="7">
                  <c:v>Молодёжная политика Жигаловского района</c:v>
                </c:pt>
                <c:pt idx="8">
                  <c:v>Развитие физической культуры и массового спорта </c:v>
                </c:pt>
                <c:pt idx="9">
                  <c:v>Реализация первоочередных мероприятий по развитию и повышению надежности объектов ЖКХ</c:v>
                </c:pt>
                <c:pt idx="10">
                  <c:v>Сохранение и развитие культуры </c:v>
                </c:pt>
                <c:pt idx="11">
                  <c:v>Устойчивое развитие сельских территорий </c:v>
                </c:pt>
                <c:pt idx="12">
                  <c:v>Совершенствование муниципального управления </c:v>
                </c:pt>
                <c:pt idx="13">
                  <c:v>Управление муниципальными финансами </c:v>
                </c:pt>
                <c:pt idx="14">
                  <c:v> Развитие образования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 formatCode="#\ ##0.0">
                  <c:v>3274.9</c:v>
                </c:pt>
                <c:pt idx="4" formatCode="#\ ##0.0">
                  <c:v>20</c:v>
                </c:pt>
                <c:pt idx="5" formatCode="#\ ##0.0">
                  <c:v>27.3</c:v>
                </c:pt>
                <c:pt idx="6" formatCode="#\ ##0.0">
                  <c:v>26.8</c:v>
                </c:pt>
                <c:pt idx="7" formatCode="#\ ##0.0">
                  <c:v>551.29999999999995</c:v>
                </c:pt>
                <c:pt idx="8" formatCode="#\ ##0.0">
                  <c:v>33821.199999999997</c:v>
                </c:pt>
                <c:pt idx="9" formatCode="#\ ##0.0">
                  <c:v>2748</c:v>
                </c:pt>
                <c:pt idx="10" formatCode="#\ ##0.0">
                  <c:v>49568.1</c:v>
                </c:pt>
                <c:pt idx="11" formatCode="#\ ##0.0">
                  <c:v>156</c:v>
                </c:pt>
                <c:pt idx="12" formatCode="#\ ##0.0">
                  <c:v>59522.2</c:v>
                </c:pt>
                <c:pt idx="13" formatCode="#\ ##0.0">
                  <c:v>71431.7</c:v>
                </c:pt>
                <c:pt idx="14" formatCode="#\ ##0.0">
                  <c:v>492262.6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A-49A6-883C-F4EAD848A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Непрограммные расходы</c:v>
                </c:pt>
                <c:pt idx="1">
                  <c:v>Развитие малого и среднего предпримательства</c:v>
                </c:pt>
                <c:pt idx="2">
                  <c:v>Социальная политика</c:v>
                </c:pt>
                <c:pt idx="3">
                  <c:v>Комплексное развитие сельских территорий</c:v>
                </c:pt>
                <c:pt idx="4">
                  <c:v>Профилактика правонарушений </c:v>
                </c:pt>
                <c:pt idx="5">
                  <c:v>Повышение безопасности дорожного движения </c:v>
                </c:pt>
                <c:pt idx="6">
                  <c:v>Улучшение условий и охраны труда </c:v>
                </c:pt>
                <c:pt idx="7">
                  <c:v>Молодёжная политика Жигаловского района</c:v>
                </c:pt>
                <c:pt idx="8">
                  <c:v>Развитие физической культуры и массового спорта </c:v>
                </c:pt>
                <c:pt idx="9">
                  <c:v>Реализация первоочередных мероприятий по развитию и повышению надежности объектов ЖКХ</c:v>
                </c:pt>
                <c:pt idx="10">
                  <c:v>Сохранение и развитие культуры </c:v>
                </c:pt>
                <c:pt idx="11">
                  <c:v>Устойчивое развитие сельских территорий </c:v>
                </c:pt>
                <c:pt idx="12">
                  <c:v>Совершенствование муниципального управления </c:v>
                </c:pt>
                <c:pt idx="13">
                  <c:v>Управление муниципальными финансами </c:v>
                </c:pt>
                <c:pt idx="14">
                  <c:v> Развитие образования</c:v>
                </c:pt>
              </c:strCache>
            </c:strRef>
          </c:cat>
          <c:val>
            <c:numRef>
              <c:f>Лист1!$C$2:$C$16</c:f>
              <c:numCache>
                <c:formatCode>0.0</c:formatCode>
                <c:ptCount val="15"/>
                <c:pt idx="0">
                  <c:v>3535</c:v>
                </c:pt>
                <c:pt idx="1">
                  <c:v>32</c:v>
                </c:pt>
                <c:pt idx="2">
                  <c:v>130</c:v>
                </c:pt>
                <c:pt idx="3">
                  <c:v>6500</c:v>
                </c:pt>
                <c:pt idx="4">
                  <c:v>20</c:v>
                </c:pt>
                <c:pt idx="5">
                  <c:v>7.1</c:v>
                </c:pt>
                <c:pt idx="6">
                  <c:v>40</c:v>
                </c:pt>
                <c:pt idx="7">
                  <c:v>123.3</c:v>
                </c:pt>
                <c:pt idx="8">
                  <c:v>36836.9</c:v>
                </c:pt>
                <c:pt idx="9">
                  <c:v>25395.599999999999</c:v>
                </c:pt>
                <c:pt idx="10">
                  <c:v>46696</c:v>
                </c:pt>
                <c:pt idx="12">
                  <c:v>49294.3</c:v>
                </c:pt>
                <c:pt idx="13">
                  <c:v>69589</c:v>
                </c:pt>
                <c:pt idx="14">
                  <c:v>475081.4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A-49A6-883C-F4EAD848A7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2158053412938865"/>
          <c:y val="4.2932622153724412E-2"/>
          <c:w val="0.47495472500918573"/>
          <c:h val="5.636097384622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5" b="1"/>
            </a:pPr>
            <a:r>
              <a:rPr lang="ru-RU" sz="1455" b="1" dirty="0" smtClean="0"/>
              <a:t>СРЕДНЕМЕСЯЧНАЯ</a:t>
            </a:r>
            <a:r>
              <a:rPr lang="ru-RU" sz="1455" b="1" baseline="0" dirty="0" smtClean="0"/>
              <a:t> ЗАРАБОТНАЯ ПЛАТА, </a:t>
            </a:r>
          </a:p>
          <a:p>
            <a:pPr>
              <a:defRPr sz="1455" b="1"/>
            </a:pPr>
            <a:r>
              <a:rPr lang="ru-RU" sz="1100" b="1" baseline="0" dirty="0" smtClean="0"/>
              <a:t>РУБЛЕЙ</a:t>
            </a:r>
            <a:endParaRPr lang="ru-RU" sz="1100" b="1" dirty="0"/>
          </a:p>
        </c:rich>
      </c:tx>
      <c:layout>
        <c:manualLayout>
          <c:xMode val="edge"/>
          <c:yMode val="edge"/>
          <c:x val="6.7474776442422432E-2"/>
          <c:y val="2.86438069886469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18"/>
          <c:w val="0.87701719582946458"/>
          <c:h val="0.67492425766506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5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B9-41B2-9933-722851118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 </c:v>
                </c:pt>
                <c:pt idx="4">
                  <c:v>прогноз 2021 </c:v>
                </c:pt>
                <c:pt idx="5">
                  <c:v>прогноз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37852</c:v>
                </c:pt>
                <c:pt idx="1">
                  <c:v>44883</c:v>
                </c:pt>
                <c:pt idx="2">
                  <c:v>46159</c:v>
                </c:pt>
                <c:pt idx="3">
                  <c:v>48425</c:v>
                </c:pt>
                <c:pt idx="4">
                  <c:v>52486</c:v>
                </c:pt>
                <c:pt idx="5">
                  <c:v>56565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1B2-9933-722851118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56352"/>
        <c:axId val="42757504"/>
      </c:barChart>
      <c:catAx>
        <c:axId val="42756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42757504"/>
        <c:crosses val="autoZero"/>
        <c:auto val="1"/>
        <c:lblAlgn val="ctr"/>
        <c:lblOffset val="100"/>
        <c:noMultiLvlLbl val="0"/>
      </c:catAx>
      <c:valAx>
        <c:axId val="4275750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4275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52"/>
            </a:pPr>
            <a:r>
              <a:rPr lang="ru-RU" sz="1452" dirty="0" smtClean="0"/>
              <a:t>ФОНД ЗАРАБОТНОЙ ПЛАТЫ,</a:t>
            </a:r>
          </a:p>
          <a:p>
            <a:pPr>
              <a:defRPr sz="1452"/>
            </a:pPr>
            <a:r>
              <a:rPr lang="ru-RU" sz="1452" dirty="0" smtClean="0"/>
              <a:t> </a:t>
            </a:r>
            <a:r>
              <a:rPr lang="ru-RU" sz="1100" dirty="0" smtClean="0"/>
              <a:t>МЛН. РУБЛЕЙ</a:t>
            </a:r>
            <a:endParaRPr lang="ru-RU" sz="1100" dirty="0"/>
          </a:p>
        </c:rich>
      </c:tx>
      <c:layout>
        <c:manualLayout>
          <c:xMode val="edge"/>
          <c:yMode val="edge"/>
          <c:x val="7.5781553299364618E-2"/>
          <c:y val="1.8248069823164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10047407920893348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 </c:v>
                </c:pt>
                <c:pt idx="4">
                  <c:v>прогноз 2021 </c:v>
                </c:pt>
                <c:pt idx="5">
                  <c:v>прогноз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1657</c:v>
                </c:pt>
                <c:pt idx="1">
                  <c:v>1859</c:v>
                </c:pt>
                <c:pt idx="2">
                  <c:v>2001</c:v>
                </c:pt>
                <c:pt idx="3">
                  <c:v>2137</c:v>
                </c:pt>
                <c:pt idx="4">
                  <c:v>2301</c:v>
                </c:pt>
                <c:pt idx="5">
                  <c:v>2481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3-46AC-BC82-6631F56451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84928"/>
        <c:axId val="51491968"/>
      </c:barChart>
      <c:catAx>
        <c:axId val="514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51491968"/>
        <c:crosses val="autoZero"/>
        <c:auto val="1"/>
        <c:lblAlgn val="ctr"/>
        <c:lblOffset val="100"/>
        <c:noMultiLvlLbl val="0"/>
      </c:catAx>
      <c:valAx>
        <c:axId val="5149196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5148492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99934620951891"/>
          <c:y val="0.13800651047580612"/>
          <c:w val="0.50000065379048109"/>
          <c:h val="0.86199348952419386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3955584"/>
        <c:axId val="223981952"/>
        <c:axId val="0"/>
      </c:bar3DChart>
      <c:catAx>
        <c:axId val="22395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981952"/>
        <c:crosses val="autoZero"/>
        <c:auto val="1"/>
        <c:lblAlgn val="ctr"/>
        <c:lblOffset val="100"/>
        <c:noMultiLvlLbl val="0"/>
      </c:catAx>
      <c:valAx>
        <c:axId val="22398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3955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502"/>
            </a:pPr>
            <a:r>
              <a:rPr lang="ru-RU" sz="1502" dirty="0" smtClean="0"/>
              <a:t>ВАЛОВОЙ СОВОКУПНЫЙ ДОХОД,</a:t>
            </a:r>
            <a:r>
              <a:rPr lang="ru-RU" sz="1502" baseline="0" dirty="0" smtClean="0"/>
              <a:t> </a:t>
            </a:r>
          </a:p>
          <a:p>
            <a:pPr>
              <a:defRPr sz="1502"/>
            </a:pPr>
            <a:r>
              <a:rPr lang="ru-RU" sz="1100" baseline="0" dirty="0" smtClean="0"/>
              <a:t>МЛН.РУБЛЕЙ</a:t>
            </a:r>
            <a:endParaRPr lang="ru-RU" sz="1100" dirty="0"/>
          </a:p>
        </c:rich>
      </c:tx>
      <c:layout>
        <c:manualLayout>
          <c:xMode val="edge"/>
          <c:yMode val="edge"/>
          <c:x val="5.7296459314527641E-2"/>
          <c:y val="6.8333161760740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9.1870550968591549E-2"/>
          <c:w val="0.87701719582946458"/>
          <c:h val="0.83720598893877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 </c:v>
                </c:pt>
                <c:pt idx="4">
                  <c:v>прогноз 2021 </c:v>
                </c:pt>
                <c:pt idx="5">
                  <c:v>прогноз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1679</c:v>
                </c:pt>
                <c:pt idx="1">
                  <c:v>1875</c:v>
                </c:pt>
                <c:pt idx="2">
                  <c:v>2017</c:v>
                </c:pt>
                <c:pt idx="3">
                  <c:v>2154</c:v>
                </c:pt>
                <c:pt idx="4">
                  <c:v>2320</c:v>
                </c:pt>
                <c:pt idx="5">
                  <c:v>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F-42A4-A6C0-987CC0F25D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1568"/>
        <c:axId val="165104256"/>
      </c:barChart>
      <c:catAx>
        <c:axId val="1651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65104256"/>
        <c:crosses val="autoZero"/>
        <c:auto val="1"/>
        <c:lblAlgn val="ctr"/>
        <c:lblOffset val="100"/>
        <c:noMultiLvlLbl val="0"/>
      </c:catAx>
      <c:valAx>
        <c:axId val="16510425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1568"/>
        <c:crosses val="autoZero"/>
        <c:crossBetween val="between"/>
      </c:valAx>
      <c:spPr>
        <a:noFill/>
        <a:ln w="26355">
          <a:noFill/>
        </a:ln>
      </c:spPr>
    </c:plotArea>
    <c:plotVisOnly val="1"/>
    <c:dispBlanksAs val="gap"/>
    <c:showDLblsOverMax val="0"/>
  </c:chart>
  <c:txPr>
    <a:bodyPr/>
    <a:lstStyle/>
    <a:p>
      <a:pPr>
        <a:defRPr sz="193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 smtClean="0"/>
              <a:t>ВЫРУЧКА ОТ РЕАЛИЗАЦИИ ПРОДУКЦИИ, РАБОТ, УСЛУГ</a:t>
            </a:r>
            <a:r>
              <a:rPr lang="ru-RU" sz="1200" dirty="0" smtClean="0"/>
              <a:t>,  МЛН.РУБ.</a:t>
            </a:r>
            <a:endParaRPr lang="ru-RU" sz="1200" dirty="0"/>
          </a:p>
        </c:rich>
      </c:tx>
      <c:layout>
        <c:manualLayout>
          <c:xMode val="edge"/>
          <c:yMode val="edge"/>
          <c:x val="1.8796739525376086E-4"/>
          <c:y val="2.77324541913989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</c:v>
                </c:pt>
                <c:pt idx="4">
                  <c:v>прогноз 2021 </c:v>
                </c:pt>
                <c:pt idx="5">
                  <c:v>прогноз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5043</c:v>
                </c:pt>
                <c:pt idx="1">
                  <c:v>4567</c:v>
                </c:pt>
                <c:pt idx="2">
                  <c:v>5322</c:v>
                </c:pt>
                <c:pt idx="3">
                  <c:v>5833</c:v>
                </c:pt>
                <c:pt idx="4">
                  <c:v>6056</c:v>
                </c:pt>
                <c:pt idx="5">
                  <c:v>6073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2-44E8-AC27-C6F4C0915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07584"/>
        <c:axId val="193013632"/>
      </c:barChart>
      <c:catAx>
        <c:axId val="1651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13632"/>
        <c:crosses val="autoZero"/>
        <c:auto val="1"/>
        <c:lblAlgn val="ctr"/>
        <c:lblOffset val="100"/>
        <c:noMultiLvlLbl val="0"/>
      </c:catAx>
      <c:valAx>
        <c:axId val="1930136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65107584"/>
        <c:crosses val="autoZero"/>
        <c:crossBetween val="between"/>
      </c:valAx>
      <c:spPr>
        <a:noFill/>
        <a:ln w="26409">
          <a:noFill/>
        </a:ln>
      </c:spPr>
    </c:plotArea>
    <c:plotVisOnly val="1"/>
    <c:dispBlanksAs val="gap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800"/>
            </a:pPr>
            <a:r>
              <a:rPr lang="ru-RU" sz="1600" dirty="0" smtClean="0"/>
              <a:t>ПРИБЫЛЬ ПРИБЫЛЬНЫХ ПРЕДПРИЯТИЙ</a:t>
            </a:r>
          </a:p>
          <a:p>
            <a:pPr algn="l">
              <a:defRPr sz="1800"/>
            </a:pPr>
            <a:r>
              <a:rPr lang="ru-RU" sz="1600" dirty="0" smtClean="0"/>
              <a:t> </a:t>
            </a:r>
            <a:r>
              <a:rPr lang="ru-RU" sz="1200" dirty="0" smtClean="0"/>
              <a:t>(С УЧЕТОМ ПРЕДПРИЯТИЙ МАЛОГО</a:t>
            </a:r>
            <a:r>
              <a:rPr lang="ru-RU" sz="1200" baseline="0" dirty="0" smtClean="0"/>
              <a:t> </a:t>
            </a:r>
            <a:r>
              <a:rPr lang="ru-RU" sz="1200" dirty="0" smtClean="0"/>
              <a:t>БИЗНЕСА)</a:t>
            </a:r>
            <a:r>
              <a:rPr lang="ru-RU" sz="1200" baseline="0" dirty="0" smtClean="0"/>
              <a:t>, МЛН. РУБ</a:t>
            </a:r>
            <a:endParaRPr lang="ru-RU" sz="1200" dirty="0"/>
          </a:p>
        </c:rich>
      </c:tx>
      <c:layout>
        <c:manualLayout>
          <c:xMode val="edge"/>
          <c:yMode val="edge"/>
          <c:x val="3.9189338974866608E-2"/>
          <c:y val="2.89267663559985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5401207775409"/>
          <c:y val="0.20063198683629824"/>
          <c:w val="0.87701719582946458"/>
          <c:h val="0.6749242576650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2017 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</c:v>
                </c:pt>
                <c:pt idx="4">
                  <c:v>прогноз 2021</c:v>
                </c:pt>
                <c:pt idx="5">
                  <c:v>прогноз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73</c:v>
                </c:pt>
                <c:pt idx="2">
                  <c:v>92</c:v>
                </c:pt>
                <c:pt idx="3">
                  <c:v>101</c:v>
                </c:pt>
                <c:pt idx="4">
                  <c:v>106</c:v>
                </c:pt>
                <c:pt idx="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1-4609-8E2B-E45B46F9EA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49344"/>
        <c:axId val="193052032"/>
      </c:barChart>
      <c:catAx>
        <c:axId val="1930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52032"/>
        <c:crosses val="autoZero"/>
        <c:auto val="1"/>
        <c:lblAlgn val="ctr"/>
        <c:lblOffset val="100"/>
        <c:noMultiLvlLbl val="0"/>
      </c:catAx>
      <c:valAx>
        <c:axId val="19305203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49344"/>
        <c:crosses val="autoZero"/>
        <c:crossBetween val="between"/>
      </c:valAx>
      <c:spPr>
        <a:noFill/>
        <a:ln w="26410">
          <a:noFill/>
        </a:ln>
      </c:spPr>
    </c:plotArea>
    <c:plotVisOnly val="1"/>
    <c:dispBlanksAs val="gap"/>
    <c:showDLblsOverMax val="0"/>
  </c:chart>
  <c:txPr>
    <a:bodyPr/>
    <a:lstStyle/>
    <a:p>
      <a:pPr>
        <a:defRPr sz="187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 smtClean="0"/>
              <a:t>ЧИСЛО ДЕЙСТВУЮЩИХ МИКРОПРЕДПРИЯТИЙ, ЕД</a:t>
            </a:r>
            <a:endParaRPr lang="ru-RU" sz="1600" dirty="0"/>
          </a:p>
        </c:rich>
      </c:tx>
      <c:layout>
        <c:manualLayout>
          <c:xMode val="edge"/>
          <c:yMode val="edge"/>
          <c:x val="1.176521261012179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691194883967107E-2"/>
          <c:y val="0.23178661370484441"/>
          <c:w val="0.85374609282515446"/>
          <c:h val="0.5338027857622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2017 </c:v>
                </c:pt>
                <c:pt idx="1">
                  <c:v>факт 2018 </c:v>
                </c:pt>
                <c:pt idx="2">
                  <c:v>оценка 2019</c:v>
                </c:pt>
                <c:pt idx="3">
                  <c:v>прогноз 2020-2022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5-4DA5-BA86-0F62CEAB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77248"/>
        <c:axId val="193078784"/>
      </c:barChart>
      <c:catAx>
        <c:axId val="1930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78784"/>
        <c:crosses val="autoZero"/>
        <c:auto val="1"/>
        <c:lblAlgn val="ctr"/>
        <c:lblOffset val="100"/>
        <c:noMultiLvlLbl val="0"/>
      </c:catAx>
      <c:valAx>
        <c:axId val="19307878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77248"/>
        <c:crosses val="autoZero"/>
        <c:crossBetween val="between"/>
      </c:valAx>
      <c:spPr>
        <a:noFill/>
        <a:ln w="26371">
          <a:noFill/>
        </a:ln>
      </c:spPr>
    </c:plotArea>
    <c:plotVisOnly val="1"/>
    <c:dispBlanksAs val="gap"/>
    <c:showDLblsOverMax val="0"/>
  </c:chart>
  <c:txPr>
    <a:bodyPr/>
    <a:lstStyle/>
    <a:p>
      <a:pPr>
        <a:defRPr sz="186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ru-RU" sz="1600" dirty="0" smtClean="0"/>
              <a:t>СРЕДНЕСПИСОЧНАЯ ЧИСЛЕННОСТЬ</a:t>
            </a:r>
            <a:r>
              <a:rPr lang="ru-RU" sz="1600" baseline="0" dirty="0" smtClean="0"/>
              <a:t> </a:t>
            </a:r>
            <a:r>
              <a:rPr lang="ru-RU" sz="1600" dirty="0" smtClean="0"/>
              <a:t>РАБОТНИКОВ, ТЫС.</a:t>
            </a:r>
            <a:r>
              <a:rPr lang="ru-RU" sz="1600" baseline="0" dirty="0" smtClean="0"/>
              <a:t> ЧЕЛ.</a:t>
            </a:r>
          </a:p>
          <a:p>
            <a:pPr algn="l">
              <a:defRPr sz="1600"/>
            </a:pPr>
            <a:endParaRPr lang="ru-RU" sz="1600" dirty="0"/>
          </a:p>
        </c:rich>
      </c:tx>
      <c:layout>
        <c:manualLayout>
          <c:xMode val="edge"/>
          <c:yMode val="edge"/>
          <c:x val="0.12677313561619255"/>
          <c:y val="6.7763841788139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8281098657129"/>
          <c:y val="0.25277571811506372"/>
          <c:w val="0.87701719582946458"/>
          <c:h val="0.57648632065539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2017 </c:v>
                </c:pt>
                <c:pt idx="1">
                  <c:v>факт 2018</c:v>
                </c:pt>
                <c:pt idx="2">
                  <c:v>оценка 2019</c:v>
                </c:pt>
                <c:pt idx="3">
                  <c:v>прогноз 2020 -2022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3.7</c:v>
                </c:pt>
                <c:pt idx="1">
                  <c:v>3.5</c:v>
                </c:pt>
                <c:pt idx="2">
                  <c:v>3.6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4-4653-9F86-353EC7B7A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3093632"/>
        <c:axId val="193096320"/>
      </c:barChart>
      <c:catAx>
        <c:axId val="1930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93096320"/>
        <c:crosses val="autoZero"/>
        <c:auto val="1"/>
        <c:lblAlgn val="ctr"/>
        <c:lblOffset val="100"/>
        <c:noMultiLvlLbl val="0"/>
      </c:catAx>
      <c:valAx>
        <c:axId val="193096320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3093632"/>
        <c:crosses val="autoZero"/>
        <c:crossBetween val="between"/>
      </c:valAx>
      <c:spPr>
        <a:noFill/>
        <a:ln w="27975">
          <a:noFill/>
        </a:ln>
      </c:spPr>
    </c:plotArea>
    <c:plotVisOnly val="1"/>
    <c:dispBlanksAs val="gap"/>
    <c:showDLblsOverMax val="0"/>
  </c:chart>
  <c:txPr>
    <a:bodyPr/>
    <a:lstStyle/>
    <a:p>
      <a:pPr>
        <a:defRPr sz="1983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29424304991085E-2"/>
          <c:y val="0"/>
          <c:w val="0.93719950507085514"/>
          <c:h val="0.9552358226210665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год, факт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-9.1999999999999993</c:v>
                </c:pt>
                <c:pt idx="2">
                  <c:v>-9.3000000000000007</c:v>
                </c:pt>
                <c:pt idx="3">
                  <c:v>-9.5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6-4B12-8F1F-B34733DDC7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958272"/>
        <c:axId val="193959808"/>
      </c:lineChart>
      <c:catAx>
        <c:axId val="19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959808"/>
        <c:crosses val="autoZero"/>
        <c:auto val="1"/>
        <c:lblAlgn val="ctr"/>
        <c:lblOffset val="100"/>
        <c:noMultiLvlLbl val="0"/>
      </c:catAx>
      <c:valAx>
        <c:axId val="19395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9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346001171341186"/>
          <c:y val="0.16371768597418473"/>
          <c:w val="0.67466844536994863"/>
          <c:h val="0.232465393880559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68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Доля исполненных полномочий без нарушений,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100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Доля исполненных государственных полномочий,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- 100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100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100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–100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100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- 100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94F45D28-7E28-4D50-807D-07F914E9DA47}">
      <dgm:prSet phldrT="[Текст]"/>
      <dgm:spPr/>
      <dgm:t>
        <a:bodyPr/>
        <a:lstStyle/>
        <a:p>
          <a:r>
            <a:rPr lang="ru-RU" dirty="0" smtClean="0"/>
            <a:t>2019 год – 100</a:t>
          </a:r>
          <a:endParaRPr lang="ru-RU" dirty="0"/>
        </a:p>
      </dgm:t>
    </dgm:pt>
    <dgm:pt modelId="{BA453716-C330-4E5B-8B2E-576C601050A1}" type="parTrans" cxnId="{99D2E8DD-2C15-4AF4-832A-E1AACF38E9B1}">
      <dgm:prSet/>
      <dgm:spPr/>
      <dgm:t>
        <a:bodyPr/>
        <a:lstStyle/>
        <a:p>
          <a:endParaRPr lang="ru-RU"/>
        </a:p>
      </dgm:t>
    </dgm:pt>
    <dgm:pt modelId="{58AE566E-A2FA-4231-9259-4EE97D3AC484}" type="sibTrans" cxnId="{99D2E8DD-2C15-4AF4-832A-E1AACF38E9B1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785337E2-7DE1-4066-9F7F-E1BDE0BA0057}" type="presOf" srcId="{94F45D28-7E28-4D50-807D-07F914E9DA47}" destId="{B3B9E5C1-CD3B-4E9A-983D-2A3E3CA2C234}" srcOrd="0" destOrd="1" presId="urn:microsoft.com/office/officeart/2005/8/layout/hList1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99D2E8DD-2C15-4AF4-832A-E1AACF38E9B1}" srcId="{E5A735C3-9DEC-4B7C-A55B-BFB9A5B27005}" destId="{94F45D28-7E28-4D50-807D-07F914E9DA47}" srcOrd="1" destOrd="0" parTransId="{BA453716-C330-4E5B-8B2E-576C601050A1}" sibTransId="{58AE566E-A2FA-4231-9259-4EE97D3AC48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47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894068-DAFD-44D4-865B-A42D976ECCF7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AF047-4486-4AA0-BB23-2EAF68BFA882}">
      <dgm:prSet phldrT="[Текст]" custT="1"/>
      <dgm:spPr>
        <a:noFill/>
      </dgm:spPr>
      <dgm:t>
        <a:bodyPr/>
        <a:lstStyle/>
        <a:p>
          <a:endParaRPr lang="ru-RU" sz="2400" b="1" dirty="0" smtClean="0">
            <a:solidFill>
              <a:srgbClr val="002060"/>
            </a:solidFill>
          </a:endParaRPr>
        </a:p>
        <a:p>
          <a:r>
            <a:rPr lang="ru-RU" sz="2400" b="1" dirty="0" smtClean="0">
              <a:solidFill>
                <a:srgbClr val="002060"/>
              </a:solidFill>
            </a:rPr>
            <a:t>РАЗРАБОТКА ПРОЕКТНО-СМЕТНОЙ ДОКУМЕНТАЦИИ ДЛЯ СТРОИТЕЛЬСТВА ПЕШЕХОДНОГО МОСТА ЧЕРЕЗ Р. ЛЕНА У С.ТУТУРА</a:t>
          </a:r>
          <a:endParaRPr lang="ru-RU" sz="2400" b="1" dirty="0">
            <a:solidFill>
              <a:srgbClr val="002060"/>
            </a:solidFill>
          </a:endParaRPr>
        </a:p>
      </dgm:t>
    </dgm:pt>
    <dgm:pt modelId="{2C2DEB05-44B1-4634-AA2C-B38CBDBF3F75}" type="parTrans" cxnId="{0337A146-052B-4D3F-B845-CA4BF29813DA}">
      <dgm:prSet/>
      <dgm:spPr/>
      <dgm:t>
        <a:bodyPr/>
        <a:lstStyle/>
        <a:p>
          <a:endParaRPr lang="ru-RU"/>
        </a:p>
      </dgm:t>
    </dgm:pt>
    <dgm:pt modelId="{276FB8BB-25FE-4BD3-9E6E-9211815DC437}" type="sibTrans" cxnId="{0337A146-052B-4D3F-B845-CA4BF29813DA}">
      <dgm:prSet/>
      <dgm:spPr/>
      <dgm:t>
        <a:bodyPr/>
        <a:lstStyle/>
        <a:p>
          <a:endParaRPr lang="ru-RU"/>
        </a:p>
      </dgm:t>
    </dgm:pt>
    <dgm:pt modelId="{4BFCB734-709C-439F-8419-E826ED882DC7}">
      <dgm:prSet phldrT="[Текст]" custT="1"/>
      <dgm:spPr>
        <a:noFill/>
      </dgm:spPr>
      <dgm:t>
        <a:bodyPr/>
        <a:lstStyle/>
        <a:p>
          <a:r>
            <a:rPr lang="ru-RU" sz="2600" b="1" dirty="0" smtClean="0">
              <a:ln/>
              <a:solidFill>
                <a:srgbClr val="002060"/>
              </a:solidFill>
            </a:rPr>
            <a:t>2020 год – 7 млн. рублей</a:t>
          </a:r>
          <a:endParaRPr lang="ru-RU" sz="2600" b="1" dirty="0">
            <a:solidFill>
              <a:srgbClr val="002060"/>
            </a:solidFill>
          </a:endParaRPr>
        </a:p>
      </dgm:t>
    </dgm:pt>
    <dgm:pt modelId="{09EF1180-A696-4064-ACE9-C54D688DBB81}" type="parTrans" cxnId="{1A5F5C0B-5522-46FF-B862-17414B34AE89}">
      <dgm:prSet/>
      <dgm:spPr/>
      <dgm:t>
        <a:bodyPr/>
        <a:lstStyle/>
        <a:p>
          <a:endParaRPr lang="ru-RU"/>
        </a:p>
      </dgm:t>
    </dgm:pt>
    <dgm:pt modelId="{41338A32-CB48-48E4-8125-B507930A6626}" type="sibTrans" cxnId="{1A5F5C0B-5522-46FF-B862-17414B34AE89}">
      <dgm:prSet/>
      <dgm:spPr/>
      <dgm:t>
        <a:bodyPr/>
        <a:lstStyle/>
        <a:p>
          <a:endParaRPr lang="ru-RU"/>
        </a:p>
      </dgm:t>
    </dgm:pt>
    <dgm:pt modelId="{9A3FB36A-ECAE-4F6E-B8F6-ABA6F0F3ABC7}" type="pres">
      <dgm:prSet presAssocID="{37894068-DAFD-44D4-865B-A42D976EC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A3AD3-3BE4-48C0-8C28-F98591ADF854}" type="pres">
      <dgm:prSet presAssocID="{B64AF047-4486-4AA0-BB23-2EAF68BFA882}" presName="composite" presStyleCnt="0"/>
      <dgm:spPr/>
      <dgm:t>
        <a:bodyPr/>
        <a:lstStyle/>
        <a:p>
          <a:endParaRPr lang="ru-RU"/>
        </a:p>
      </dgm:t>
    </dgm:pt>
    <dgm:pt modelId="{D819C1AD-9174-4E3D-A742-269C1B2BBECB}" type="pres">
      <dgm:prSet presAssocID="{B64AF047-4486-4AA0-BB23-2EAF68BFA882}" presName="imagSh" presStyleLbl="bgImgPlace1" presStyleIdx="0" presStyleCnt="1" custLinFactNeighborX="-5230" custLinFactNeighborY="66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F825020F-96CB-4E10-9A63-BDFDC165D0EC}" type="pres">
      <dgm:prSet presAssocID="{B64AF047-4486-4AA0-BB23-2EAF68BFA882}" presName="txNode" presStyleLbl="node1" presStyleIdx="0" presStyleCnt="1" custScaleX="100000" custScaleY="100732" custLinFactNeighborX="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9D373-A186-4ACA-A9B1-D0E4AADB05F8}" type="presOf" srcId="{4BFCB734-709C-439F-8419-E826ED882DC7}" destId="{F825020F-96CB-4E10-9A63-BDFDC165D0EC}" srcOrd="0" destOrd="1" presId="urn:microsoft.com/office/officeart/2005/8/layout/hProcess10"/>
    <dgm:cxn modelId="{1A5F5C0B-5522-46FF-B862-17414B34AE89}" srcId="{B64AF047-4486-4AA0-BB23-2EAF68BFA882}" destId="{4BFCB734-709C-439F-8419-E826ED882DC7}" srcOrd="0" destOrd="0" parTransId="{09EF1180-A696-4064-ACE9-C54D688DBB81}" sibTransId="{41338A32-CB48-48E4-8125-B507930A6626}"/>
    <dgm:cxn modelId="{93CDC4D6-46FC-48EC-90C0-E2C53309BBC7}" type="presOf" srcId="{37894068-DAFD-44D4-865B-A42D976ECCF7}" destId="{9A3FB36A-ECAE-4F6E-B8F6-ABA6F0F3ABC7}" srcOrd="0" destOrd="0" presId="urn:microsoft.com/office/officeart/2005/8/layout/hProcess10"/>
    <dgm:cxn modelId="{0337A146-052B-4D3F-B845-CA4BF29813DA}" srcId="{37894068-DAFD-44D4-865B-A42D976ECCF7}" destId="{B64AF047-4486-4AA0-BB23-2EAF68BFA882}" srcOrd="0" destOrd="0" parTransId="{2C2DEB05-44B1-4634-AA2C-B38CBDBF3F75}" sibTransId="{276FB8BB-25FE-4BD3-9E6E-9211815DC437}"/>
    <dgm:cxn modelId="{0AC378FD-9AD8-4C45-864F-4412C679FB38}" type="presOf" srcId="{B64AF047-4486-4AA0-BB23-2EAF68BFA882}" destId="{F825020F-96CB-4E10-9A63-BDFDC165D0EC}" srcOrd="0" destOrd="0" presId="urn:microsoft.com/office/officeart/2005/8/layout/hProcess10"/>
    <dgm:cxn modelId="{E7D38247-4DA9-40DF-9B53-9F22C06EE437}" type="presParOf" srcId="{9A3FB36A-ECAE-4F6E-B8F6-ABA6F0F3ABC7}" destId="{F46A3AD3-3BE4-48C0-8C28-F98591ADF854}" srcOrd="0" destOrd="0" presId="urn:microsoft.com/office/officeart/2005/8/layout/hProcess10"/>
    <dgm:cxn modelId="{3E83953C-F64C-4173-92B7-B321C6753F8C}" type="presParOf" srcId="{F46A3AD3-3BE4-48C0-8C28-F98591ADF854}" destId="{D819C1AD-9174-4E3D-A742-269C1B2BBECB}" srcOrd="0" destOrd="0" presId="urn:microsoft.com/office/officeart/2005/8/layout/hProcess10"/>
    <dgm:cxn modelId="{EA0C4F0A-C677-4DF0-AEFF-10CAB19F8AA0}" type="presParOf" srcId="{F46A3AD3-3BE4-48C0-8C28-F98591ADF854}" destId="{F825020F-96CB-4E10-9A63-BDFDC165D0E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dirty="0" err="1" smtClean="0">
              <a:solidFill>
                <a:schemeClr val="tx1"/>
              </a:solidFill>
            </a:rPr>
            <a:t>Жигаловский</a:t>
          </a:r>
          <a:r>
            <a:rPr lang="ru-RU" sz="1400" dirty="0" smtClean="0">
              <a:solidFill>
                <a:schemeClr val="tx1"/>
              </a:solidFill>
            </a:rPr>
            <a:t> район» в сфере культуры 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81,2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– 81,4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Удовлетворенность качеством оказания муниципальных услуг в сфере культуры,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- 77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посещений массовых мероприятий; %</a:t>
          </a:r>
          <a:endParaRPr lang="ru-RU" sz="1400" dirty="0">
            <a:solidFill>
              <a:schemeClr val="tx1"/>
            </a:solidFill>
          </a:endParaRP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81,8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82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82,2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–78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80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81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- 82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2018 год – 0,2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 smtClean="0"/>
            <a:t>2019 год  – 0,2</a:t>
          </a:r>
          <a:endParaRPr lang="ru-RU" dirty="0"/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2020 год – 0,2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2021 год – 0,2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2022 год – 0,2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41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28,5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 – 35,0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- 49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Количество построенных и введенных в эксплуатацию спортивных объектов, ед.</a:t>
          </a:r>
          <a:endParaRPr lang="ru-RU" sz="1400" dirty="0">
            <a:solidFill>
              <a:schemeClr val="tx1"/>
            </a:solidFill>
          </a:endParaRP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40,0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44,0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46,0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–50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52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53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- 55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2018 год – 0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 smtClean="0"/>
            <a:t>2019 год  – 0</a:t>
          </a:r>
          <a:endParaRPr lang="ru-RU" dirty="0"/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2020 год – 1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2021 год – 0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2022 год – 1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0,5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68FCCF-8241-4895-92CE-DC89770158F3}">
      <dgm:prSet phldrT="[Текст]" custT="1"/>
      <dgm:spPr/>
      <dgm:t>
        <a:bodyPr/>
        <a:lstStyle/>
        <a:p>
          <a:r>
            <a:rPr lang="ru-RU" sz="2300" dirty="0" smtClean="0">
              <a:solidFill>
                <a:srgbClr val="002060"/>
              </a:solidFill>
            </a:rPr>
            <a:t>СТРОИТЕЛЬСТВО </a:t>
          </a:r>
        </a:p>
      </dgm:t>
    </dgm:pt>
    <dgm:pt modelId="{AB3D520C-206C-4ECD-9184-874C3C1FF580}" type="parTrans" cxnId="{CDF5B992-9C78-4FB3-A85D-BE2B27609A7A}">
      <dgm:prSet/>
      <dgm:spPr/>
      <dgm:t>
        <a:bodyPr/>
        <a:lstStyle/>
        <a:p>
          <a:endParaRPr lang="ru-RU"/>
        </a:p>
      </dgm:t>
    </dgm:pt>
    <dgm:pt modelId="{34BEA234-86EE-4341-AAE4-25F0AD70BB27}" type="sibTrans" cxnId="{CDF5B992-9C78-4FB3-A85D-BE2B27609A7A}">
      <dgm:prSet/>
      <dgm:spPr/>
      <dgm:t>
        <a:bodyPr/>
        <a:lstStyle/>
        <a:p>
          <a:endParaRPr lang="ru-RU"/>
        </a:p>
      </dgm:t>
    </dgm:pt>
    <dgm:pt modelId="{4A3C6A4A-19C7-4D76-8B03-2F3CC595BE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2021 год – 44 млн. рублей</a:t>
          </a:r>
          <a:endParaRPr lang="ru-RU" sz="1600" b="1" dirty="0">
            <a:solidFill>
              <a:srgbClr val="002060"/>
            </a:solidFill>
          </a:endParaRPr>
        </a:p>
      </dgm:t>
    </dgm:pt>
    <dgm:pt modelId="{5258A5A4-AC09-493A-BAB7-6B4EB468F7C8}" type="parTrans" cxnId="{6602140A-20E0-4B57-BAF0-E6CBBE36899F}">
      <dgm:prSet/>
      <dgm:spPr/>
      <dgm:t>
        <a:bodyPr/>
        <a:lstStyle/>
        <a:p>
          <a:endParaRPr lang="ru-RU"/>
        </a:p>
      </dgm:t>
    </dgm:pt>
    <dgm:pt modelId="{7103068B-A647-4481-AE88-8012B612A05D}" type="sibTrans" cxnId="{6602140A-20E0-4B57-BAF0-E6CBBE36899F}">
      <dgm:prSet/>
      <dgm:spPr/>
      <dgm:t>
        <a:bodyPr/>
        <a:lstStyle/>
        <a:p>
          <a:endParaRPr lang="ru-RU"/>
        </a:p>
      </dgm:t>
    </dgm:pt>
    <dgm:pt modelId="{BBA00FC1-4C8F-46D9-B964-2F583E315BF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2022 год – 67 млн. рублей</a:t>
          </a:r>
          <a:endParaRPr lang="ru-RU" sz="1600" b="1" dirty="0">
            <a:solidFill>
              <a:srgbClr val="002060"/>
            </a:solidFill>
          </a:endParaRPr>
        </a:p>
      </dgm:t>
    </dgm:pt>
    <dgm:pt modelId="{FCE8F541-5136-474F-BE79-6D6058B1AE77}" type="parTrans" cxnId="{13B0E173-851F-4A53-9CEF-4DB03B8890F4}">
      <dgm:prSet/>
      <dgm:spPr/>
      <dgm:t>
        <a:bodyPr/>
        <a:lstStyle/>
        <a:p>
          <a:endParaRPr lang="ru-RU"/>
        </a:p>
      </dgm:t>
    </dgm:pt>
    <dgm:pt modelId="{46BC203F-780F-40FE-9181-05D09DF6A64F}" type="sibTrans" cxnId="{13B0E173-851F-4A53-9CEF-4DB03B8890F4}">
      <dgm:prSet/>
      <dgm:spPr/>
      <dgm:t>
        <a:bodyPr/>
        <a:lstStyle/>
        <a:p>
          <a:endParaRPr lang="ru-RU"/>
        </a:p>
      </dgm:t>
    </dgm:pt>
    <dgm:pt modelId="{553E83AA-150C-4FFC-8B38-1F8C5987E43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Спортивно-оздоровительного комплекса с. Знаменка</a:t>
          </a:r>
          <a:endParaRPr lang="ru-RU" sz="1600" b="1" dirty="0">
            <a:solidFill>
              <a:srgbClr val="002060"/>
            </a:solidFill>
          </a:endParaRPr>
        </a:p>
      </dgm:t>
    </dgm:pt>
    <dgm:pt modelId="{C53450BC-8D3A-4DBE-BF17-F57BC4FBB67D}" type="parTrans" cxnId="{5D6E65E2-D0C7-4A3A-BC4F-3AB8ECA135EC}">
      <dgm:prSet/>
      <dgm:spPr/>
      <dgm:t>
        <a:bodyPr/>
        <a:lstStyle/>
        <a:p>
          <a:endParaRPr lang="ru-RU"/>
        </a:p>
      </dgm:t>
    </dgm:pt>
    <dgm:pt modelId="{4238D2E9-FF68-459E-8CD4-C8144D9F1FCE}" type="sibTrans" cxnId="{5D6E65E2-D0C7-4A3A-BC4F-3AB8ECA135EC}">
      <dgm:prSet/>
      <dgm:spPr/>
      <dgm:t>
        <a:bodyPr/>
        <a:lstStyle/>
        <a:p>
          <a:endParaRPr lang="ru-RU"/>
        </a:p>
      </dgm:t>
    </dgm:pt>
    <dgm:pt modelId="{797CE765-D19E-49DA-A0CD-ACB23CB818D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2020 год – 23 </a:t>
          </a:r>
          <a:r>
            <a:rPr lang="ru-RU" sz="1600" b="1" dirty="0" err="1" smtClean="0">
              <a:solidFill>
                <a:srgbClr val="002060"/>
              </a:solidFill>
            </a:rPr>
            <a:t>млн.рублей</a:t>
          </a:r>
          <a:endParaRPr lang="ru-RU" sz="1600" b="1" dirty="0">
            <a:solidFill>
              <a:srgbClr val="002060"/>
            </a:solidFill>
          </a:endParaRPr>
        </a:p>
      </dgm:t>
    </dgm:pt>
    <dgm:pt modelId="{966C082F-07B1-4D49-88B4-7E8422171868}" type="parTrans" cxnId="{156ECC42-CF67-43FF-B4E6-E36BDC6A3226}">
      <dgm:prSet/>
      <dgm:spPr/>
      <dgm:t>
        <a:bodyPr/>
        <a:lstStyle/>
        <a:p>
          <a:endParaRPr lang="ru-RU"/>
        </a:p>
      </dgm:t>
    </dgm:pt>
    <dgm:pt modelId="{5C186624-D198-4173-9021-ECC998A05E49}" type="sibTrans" cxnId="{156ECC42-CF67-43FF-B4E6-E36BDC6A3226}">
      <dgm:prSet/>
      <dgm:spPr/>
      <dgm:t>
        <a:bodyPr/>
        <a:lstStyle/>
        <a:p>
          <a:endParaRPr lang="ru-RU"/>
        </a:p>
      </dgm:t>
    </dgm:pt>
    <dgm:pt modelId="{D821E586-605A-4272-BC31-42AAB2C9EDD3}">
      <dgm:prSet phldrT="[Текст]" custScaleY="135427" custT="1" custLinFactNeighborX="-13012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2020 год – 14 млн. рублей</a:t>
          </a:r>
          <a:endParaRPr lang="ru-RU" sz="1600" b="1" dirty="0">
            <a:solidFill>
              <a:srgbClr val="002060"/>
            </a:solidFill>
          </a:endParaRPr>
        </a:p>
      </dgm:t>
    </dgm:pt>
    <dgm:pt modelId="{D0C9389A-F9A7-489C-BDBA-E80BC54108F2}" type="parTrans" cxnId="{D0B81689-907D-4FB7-AC47-2FC53DB76BB1}">
      <dgm:prSet/>
      <dgm:spPr/>
      <dgm:t>
        <a:bodyPr/>
        <a:lstStyle/>
        <a:p>
          <a:endParaRPr lang="ru-RU"/>
        </a:p>
      </dgm:t>
    </dgm:pt>
    <dgm:pt modelId="{86147868-54E1-44C5-A429-ED451C3B9794}" type="sibTrans" cxnId="{D0B81689-907D-4FB7-AC47-2FC53DB76BB1}">
      <dgm:prSet/>
      <dgm:spPr/>
      <dgm:t>
        <a:bodyPr/>
        <a:lstStyle/>
        <a:p>
          <a:endParaRPr lang="ru-RU"/>
        </a:p>
      </dgm:t>
    </dgm:pt>
    <dgm:pt modelId="{8EC50C4E-651E-4951-9832-B734F44EC1B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Физкультурно-оздоровительного комплекса </a:t>
          </a:r>
          <a:r>
            <a:rPr lang="ru-RU" sz="1600" b="1" dirty="0" err="1" smtClean="0">
              <a:solidFill>
                <a:srgbClr val="002060"/>
              </a:solidFill>
            </a:rPr>
            <a:t>п.Жигалово</a:t>
          </a:r>
          <a:endParaRPr lang="ru-RU" sz="1600" b="1" dirty="0">
            <a:solidFill>
              <a:srgbClr val="002060"/>
            </a:solidFill>
          </a:endParaRPr>
        </a:p>
      </dgm:t>
    </dgm:pt>
    <dgm:pt modelId="{FC20C64D-FA54-49AC-93AB-63910C72920B}" type="parTrans" cxnId="{9E95260C-5846-4158-A4C9-65D3BDB22509}">
      <dgm:prSet/>
      <dgm:spPr/>
      <dgm:t>
        <a:bodyPr/>
        <a:lstStyle/>
        <a:p>
          <a:endParaRPr lang="ru-RU"/>
        </a:p>
      </dgm:t>
    </dgm:pt>
    <dgm:pt modelId="{B8F138A0-716D-4D5A-8B11-875915FB82EB}" type="sibTrans" cxnId="{9E95260C-5846-4158-A4C9-65D3BDB22509}">
      <dgm:prSet/>
      <dgm:spPr/>
      <dgm:t>
        <a:bodyPr/>
        <a:lstStyle/>
        <a:p>
          <a:endParaRPr lang="ru-RU"/>
        </a:p>
      </dgm:t>
    </dgm:pt>
    <dgm:pt modelId="{E858D9AA-0DC1-4D4C-86B2-06C0A3DC7BC6}">
      <dgm:prSet phldrT="[Текст]" custT="1"/>
      <dgm:spPr/>
      <dgm:t>
        <a:bodyPr/>
        <a:lstStyle/>
        <a:p>
          <a:endParaRPr lang="ru-RU" sz="1600" b="1" dirty="0">
            <a:solidFill>
              <a:srgbClr val="002060"/>
            </a:solidFill>
          </a:endParaRPr>
        </a:p>
      </dgm:t>
    </dgm:pt>
    <dgm:pt modelId="{13072F40-0F9B-4AC2-8374-B74A6F634BF1}" type="parTrans" cxnId="{D7C48C86-F50E-4365-931F-5BB4CBB641D0}">
      <dgm:prSet/>
      <dgm:spPr/>
      <dgm:t>
        <a:bodyPr/>
        <a:lstStyle/>
        <a:p>
          <a:endParaRPr lang="ru-RU"/>
        </a:p>
      </dgm:t>
    </dgm:pt>
    <dgm:pt modelId="{00808E46-84E8-4A5C-A68C-C63D4A2BCD6B}" type="sibTrans" cxnId="{D7C48C86-F50E-4365-931F-5BB4CBB641D0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C9601-BE64-43D1-8E40-2410DD86B44E}" type="pres">
      <dgm:prSet presAssocID="{2468FCCF-8241-4895-92CE-DC89770158F3}" presName="composite" presStyleCnt="0"/>
      <dgm:spPr/>
    </dgm:pt>
    <dgm:pt modelId="{89481F64-881D-480C-9731-FA1F63CD289A}" type="pres">
      <dgm:prSet presAssocID="{2468FCCF-8241-4895-92CE-DC89770158F3}" presName="imagSh" presStyleLbl="bgImgPlace1" presStyleIdx="0" presStyleCnt="1" custLinFactNeighborX="-32" custLinFactNeighborY="43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44AED9-5F15-4E73-8472-F6EB7CF5FE15}" type="pres">
      <dgm:prSet presAssocID="{2468FCCF-8241-4895-92CE-DC89770158F3}" presName="txNode" presStyleLbl="node1" presStyleIdx="0" presStyleCnt="1" custScaleX="107133" custScaleY="100000" custLinFactNeighborX="-1829" custLinFactNeighborY="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4C514-87AE-49F6-B570-6CB1BBE3A7BD}" type="presOf" srcId="{797CE765-D19E-49DA-A0CD-ACB23CB818D4}" destId="{7044AED9-5F15-4E73-8472-F6EB7CF5FE15}" srcOrd="0" destOrd="7" presId="urn:microsoft.com/office/officeart/2005/8/layout/hProcess10"/>
    <dgm:cxn modelId="{13B0E173-851F-4A53-9CEF-4DB03B8890F4}" srcId="{2468FCCF-8241-4895-92CE-DC89770158F3}" destId="{BBA00FC1-4C8F-46D9-B964-2F583E315BF4}" srcOrd="3" destOrd="0" parTransId="{FCE8F541-5136-474F-BE79-6D6058B1AE77}" sibTransId="{46BC203F-780F-40FE-9181-05D09DF6A64F}"/>
    <dgm:cxn modelId="{E5D485DD-6340-46FD-9CD4-588B723983BA}" type="presOf" srcId="{BBA00FC1-4C8F-46D9-B964-2F583E315BF4}" destId="{7044AED9-5F15-4E73-8472-F6EB7CF5FE15}" srcOrd="0" destOrd="4" presId="urn:microsoft.com/office/officeart/2005/8/layout/hProcess10"/>
    <dgm:cxn modelId="{01F8275B-D063-4CCC-9BA2-A5D821D52E31}" type="presOf" srcId="{D821E586-605A-4272-BC31-42AAB2C9EDD3}" destId="{7044AED9-5F15-4E73-8472-F6EB7CF5FE15}" srcOrd="0" destOrd="2" presId="urn:microsoft.com/office/officeart/2005/8/layout/hProcess10"/>
    <dgm:cxn modelId="{156ECC42-CF67-43FF-B4E6-E36BDC6A3226}" srcId="{2468FCCF-8241-4895-92CE-DC89770158F3}" destId="{797CE765-D19E-49DA-A0CD-ACB23CB818D4}" srcOrd="6" destOrd="0" parTransId="{966C082F-07B1-4D49-88B4-7E8422171868}" sibTransId="{5C186624-D198-4173-9021-ECC998A05E49}"/>
    <dgm:cxn modelId="{CDF5B992-9C78-4FB3-A85D-BE2B27609A7A}" srcId="{B78B67E7-7592-41E2-9BEA-3E942670F703}" destId="{2468FCCF-8241-4895-92CE-DC89770158F3}" srcOrd="0" destOrd="0" parTransId="{AB3D520C-206C-4ECD-9184-874C3C1FF580}" sibTransId="{34BEA234-86EE-4341-AAE4-25F0AD70BB27}"/>
    <dgm:cxn modelId="{1F4CD90A-A50E-426D-80E0-235FFEDEEB2B}" type="presOf" srcId="{4A3C6A4A-19C7-4D76-8B03-2F3CC595BE92}" destId="{7044AED9-5F15-4E73-8472-F6EB7CF5FE15}" srcOrd="0" destOrd="3" presId="urn:microsoft.com/office/officeart/2005/8/layout/hProcess10"/>
    <dgm:cxn modelId="{5D6E65E2-D0C7-4A3A-BC4F-3AB8ECA135EC}" srcId="{2468FCCF-8241-4895-92CE-DC89770158F3}" destId="{553E83AA-150C-4FFC-8B38-1F8C5987E433}" srcOrd="5" destOrd="0" parTransId="{C53450BC-8D3A-4DBE-BF17-F57BC4FBB67D}" sibTransId="{4238D2E9-FF68-459E-8CD4-C8144D9F1FCE}"/>
    <dgm:cxn modelId="{6602140A-20E0-4B57-BAF0-E6CBBE36899F}" srcId="{2468FCCF-8241-4895-92CE-DC89770158F3}" destId="{4A3C6A4A-19C7-4D76-8B03-2F3CC595BE92}" srcOrd="2" destOrd="0" parTransId="{5258A5A4-AC09-493A-BAB7-6B4EB468F7C8}" sibTransId="{7103068B-A647-4481-AE88-8012B612A05D}"/>
    <dgm:cxn modelId="{D0B81689-907D-4FB7-AC47-2FC53DB76BB1}" srcId="{2468FCCF-8241-4895-92CE-DC89770158F3}" destId="{D821E586-605A-4272-BC31-42AAB2C9EDD3}" srcOrd="1" destOrd="0" parTransId="{D0C9389A-F9A7-489C-BDBA-E80BC54108F2}" sibTransId="{86147868-54E1-44C5-A429-ED451C3B9794}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08793B1C-2D9C-4EDC-B58C-DBA8540896D6}" type="presOf" srcId="{E858D9AA-0DC1-4D4C-86B2-06C0A3DC7BC6}" destId="{7044AED9-5F15-4E73-8472-F6EB7CF5FE15}" srcOrd="0" destOrd="5" presId="urn:microsoft.com/office/officeart/2005/8/layout/hProcess10"/>
    <dgm:cxn modelId="{AA39D72B-F52F-4D0D-89B7-1F5D19F5FD3E}" type="presOf" srcId="{8EC50C4E-651E-4951-9832-B734F44EC1B1}" destId="{7044AED9-5F15-4E73-8472-F6EB7CF5FE15}" srcOrd="0" destOrd="1" presId="urn:microsoft.com/office/officeart/2005/8/layout/hProcess10"/>
    <dgm:cxn modelId="{2766F881-013D-4243-9B5F-50F87F4BD11F}" type="presOf" srcId="{553E83AA-150C-4FFC-8B38-1F8C5987E433}" destId="{7044AED9-5F15-4E73-8472-F6EB7CF5FE15}" srcOrd="0" destOrd="6" presId="urn:microsoft.com/office/officeart/2005/8/layout/hProcess10"/>
    <dgm:cxn modelId="{022226A2-A2C3-4FEA-9AAD-A57FAFEE4ECB}" type="presOf" srcId="{2468FCCF-8241-4895-92CE-DC89770158F3}" destId="{7044AED9-5F15-4E73-8472-F6EB7CF5FE15}" srcOrd="0" destOrd="0" presId="urn:microsoft.com/office/officeart/2005/8/layout/hProcess10"/>
    <dgm:cxn modelId="{D7C48C86-F50E-4365-931F-5BB4CBB641D0}" srcId="{2468FCCF-8241-4895-92CE-DC89770158F3}" destId="{E858D9AA-0DC1-4D4C-86B2-06C0A3DC7BC6}" srcOrd="4" destOrd="0" parTransId="{13072F40-0F9B-4AC2-8374-B74A6F634BF1}" sibTransId="{00808E46-84E8-4A5C-A68C-C63D4A2BCD6B}"/>
    <dgm:cxn modelId="{9E95260C-5846-4158-A4C9-65D3BDB22509}" srcId="{2468FCCF-8241-4895-92CE-DC89770158F3}" destId="{8EC50C4E-651E-4951-9832-B734F44EC1B1}" srcOrd="0" destOrd="0" parTransId="{FC20C64D-FA54-49AC-93AB-63910C72920B}" sibTransId="{B8F138A0-716D-4D5A-8B11-875915FB82EB}"/>
    <dgm:cxn modelId="{E8DBEDFC-B6D9-4EFA-9717-B99DF801D899}" type="presParOf" srcId="{5538D119-A1AF-4DD7-BFD0-1E3F771A851D}" destId="{716C9601-BE64-43D1-8E40-2410DD86B44E}" srcOrd="0" destOrd="0" presId="urn:microsoft.com/office/officeart/2005/8/layout/hProcess10"/>
    <dgm:cxn modelId="{4579D973-32A7-467D-A741-C66C27278412}" type="presParOf" srcId="{716C9601-BE64-43D1-8E40-2410DD86B44E}" destId="{89481F64-881D-480C-9731-FA1F63CD289A}" srcOrd="0" destOrd="0" presId="urn:microsoft.com/office/officeart/2005/8/layout/hProcess10"/>
    <dgm:cxn modelId="{B9DF9C83-309E-4EB4-AEE2-F42C923EF760}" type="presParOf" srcId="{716C9601-BE64-43D1-8E40-2410DD86B44E}" destId="{7044AED9-5F15-4E73-8472-F6EB7CF5FE1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D2F8DE5-54DC-4C20-AB15-A6C028911000}" type="doc">
      <dgm:prSet loTypeId="urn:microsoft.com/office/officeart/2005/8/layout/hProcess10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ED937A-680C-418A-89D5-31A07A205B8F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rgbClr val="002060"/>
              </a:solidFill>
            </a:rPr>
            <a:t>РАЗРАБОТКА </a:t>
          </a:r>
        </a:p>
        <a:p>
          <a:pPr algn="l"/>
          <a:r>
            <a:rPr lang="ru-RU" sz="2000" b="1" dirty="0" smtClean="0">
              <a:solidFill>
                <a:srgbClr val="002060"/>
              </a:solidFill>
            </a:rPr>
            <a:t>проектно-сметной документации для строительства многофункционального культурного центра (200 мест) </a:t>
          </a:r>
          <a:r>
            <a:rPr lang="ru-RU" sz="2000" b="1" dirty="0" err="1" smtClean="0">
              <a:solidFill>
                <a:srgbClr val="002060"/>
              </a:solidFill>
            </a:rPr>
            <a:t>р.п.Жигалово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endParaRPr lang="ru-RU" sz="2000" b="1" dirty="0">
            <a:solidFill>
              <a:srgbClr val="002060"/>
            </a:solidFill>
          </a:endParaRPr>
        </a:p>
      </dgm:t>
    </dgm:pt>
    <dgm:pt modelId="{286B2E8D-C807-41F1-8A77-A19B4D855998}" type="parTrans" cxnId="{AC9B1EEB-F593-4838-AEEE-5D338333F947}">
      <dgm:prSet/>
      <dgm:spPr/>
      <dgm:t>
        <a:bodyPr/>
        <a:lstStyle/>
        <a:p>
          <a:endParaRPr lang="ru-RU"/>
        </a:p>
      </dgm:t>
    </dgm:pt>
    <dgm:pt modelId="{E9FECC7E-EB46-4937-89FE-73F8C1F941CE}" type="sibTrans" cxnId="{AC9B1EEB-F593-4838-AEEE-5D338333F947}">
      <dgm:prSet/>
      <dgm:spPr/>
      <dgm:t>
        <a:bodyPr/>
        <a:lstStyle/>
        <a:p>
          <a:endParaRPr lang="ru-RU"/>
        </a:p>
      </dgm:t>
    </dgm:pt>
    <dgm:pt modelId="{9A9B29C6-053E-4755-B04A-1226AFC8D2E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7 </a:t>
          </a:r>
          <a:r>
            <a:rPr lang="ru-RU" sz="2000" b="1" dirty="0" err="1" smtClean="0">
              <a:solidFill>
                <a:srgbClr val="002060"/>
              </a:solidFill>
            </a:rPr>
            <a:t>млн.рублей</a:t>
          </a:r>
          <a:endParaRPr lang="ru-RU" sz="2000" b="1" dirty="0">
            <a:solidFill>
              <a:srgbClr val="002060"/>
            </a:solidFill>
          </a:endParaRPr>
        </a:p>
      </dgm:t>
    </dgm:pt>
    <dgm:pt modelId="{234984B0-A079-4704-A411-9023B7341D1A}" type="parTrans" cxnId="{77118D48-44BE-4055-AE40-6D53A84086A0}">
      <dgm:prSet/>
      <dgm:spPr/>
      <dgm:t>
        <a:bodyPr/>
        <a:lstStyle/>
        <a:p>
          <a:endParaRPr lang="ru-RU"/>
        </a:p>
      </dgm:t>
    </dgm:pt>
    <dgm:pt modelId="{4693B430-128E-4F93-A761-7982347BAC66}" type="sibTrans" cxnId="{77118D48-44BE-4055-AE40-6D53A84086A0}">
      <dgm:prSet/>
      <dgm:spPr/>
      <dgm:t>
        <a:bodyPr/>
        <a:lstStyle/>
        <a:p>
          <a:endParaRPr lang="ru-RU"/>
        </a:p>
      </dgm:t>
    </dgm:pt>
    <dgm:pt modelId="{ED3B583A-B8C5-4957-8260-410D4F3B71A6}" type="pres">
      <dgm:prSet presAssocID="{6D2F8DE5-54DC-4C20-AB15-A6C0289110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54D1F-3C0B-47C0-8F9F-300DCDF6561F}" type="pres">
      <dgm:prSet presAssocID="{6AED937A-680C-418A-89D5-31A07A205B8F}" presName="composite" presStyleCnt="0"/>
      <dgm:spPr/>
    </dgm:pt>
    <dgm:pt modelId="{3039D7EB-B02F-4F73-A624-DD3FEA378033}" type="pres">
      <dgm:prSet presAssocID="{6AED937A-680C-418A-89D5-31A07A205B8F}" presName="imagSh" presStyleLbl="bgImgPlace1" presStyleIdx="0" presStyleCnt="1" custScaleX="109183" custScaleY="116699" custLinFactNeighborX="3648" custLinFactNeighborY="-1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F8C5F53-CBBF-463C-9E8D-FE9766C945DC}" type="pres">
      <dgm:prSet presAssocID="{6AED937A-680C-418A-89D5-31A07A205B8F}" presName="txNode" presStyleLbl="node1" presStyleIdx="0" presStyleCnt="1" custScaleX="100000" custScaleY="103478" custLinFactNeighborX="-3460" custLinFactNeighborY="-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B5A2D-915A-4641-AF93-A71FD6D6DBF9}" type="presOf" srcId="{6D2F8DE5-54DC-4C20-AB15-A6C028911000}" destId="{ED3B583A-B8C5-4957-8260-410D4F3B71A6}" srcOrd="0" destOrd="0" presId="urn:microsoft.com/office/officeart/2005/8/layout/hProcess10"/>
    <dgm:cxn modelId="{9E7D82CF-D260-4CBB-81EF-4085D84FA28F}" type="presOf" srcId="{9A9B29C6-053E-4755-B04A-1226AFC8D2EF}" destId="{7F8C5F53-CBBF-463C-9E8D-FE9766C945DC}" srcOrd="0" destOrd="1" presId="urn:microsoft.com/office/officeart/2005/8/layout/hProcess10"/>
    <dgm:cxn modelId="{AC9B1EEB-F593-4838-AEEE-5D338333F947}" srcId="{6D2F8DE5-54DC-4C20-AB15-A6C028911000}" destId="{6AED937A-680C-418A-89D5-31A07A205B8F}" srcOrd="0" destOrd="0" parTransId="{286B2E8D-C807-41F1-8A77-A19B4D855998}" sibTransId="{E9FECC7E-EB46-4937-89FE-73F8C1F941CE}"/>
    <dgm:cxn modelId="{F5AC9E8D-873F-4B8F-851C-95FB8C3AB738}" type="presOf" srcId="{6AED937A-680C-418A-89D5-31A07A205B8F}" destId="{7F8C5F53-CBBF-463C-9E8D-FE9766C945DC}" srcOrd="0" destOrd="0" presId="urn:microsoft.com/office/officeart/2005/8/layout/hProcess10"/>
    <dgm:cxn modelId="{77118D48-44BE-4055-AE40-6D53A84086A0}" srcId="{6AED937A-680C-418A-89D5-31A07A205B8F}" destId="{9A9B29C6-053E-4755-B04A-1226AFC8D2EF}" srcOrd="0" destOrd="0" parTransId="{234984B0-A079-4704-A411-9023B7341D1A}" sibTransId="{4693B430-128E-4F93-A761-7982347BAC66}"/>
    <dgm:cxn modelId="{55D839E0-5BFB-4CE6-92F7-C085F89E8958}" type="presParOf" srcId="{ED3B583A-B8C5-4957-8260-410D4F3B71A6}" destId="{0D854D1F-3C0B-47C0-8F9F-300DCDF6561F}" srcOrd="0" destOrd="0" presId="urn:microsoft.com/office/officeart/2005/8/layout/hProcess10"/>
    <dgm:cxn modelId="{160CFD2E-5069-40DE-BEEE-02E9782FB043}" type="presParOf" srcId="{0D854D1F-3C0B-47C0-8F9F-300DCDF6561F}" destId="{3039D7EB-B02F-4F73-A624-DD3FEA378033}" srcOrd="0" destOrd="0" presId="urn:microsoft.com/office/officeart/2005/8/layout/hProcess10"/>
    <dgm:cxn modelId="{C080D6E8-DE7B-4440-B8AE-D047D86E4B99}" type="presParOf" srcId="{0D854D1F-3C0B-47C0-8F9F-300DCDF6561F}" destId="{7F8C5F53-CBBF-463C-9E8D-FE9766C945D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E1C60-6E61-493D-A16E-5C08CE11A3CB}" type="presOf" srcId="{967A9E6F-5BA6-4A48-9DDC-C499CE32983A}" destId="{07D08F5F-2C18-4A15-ACF8-F1CF728336B8}" srcOrd="0" destOrd="0" presId="urn:microsoft.com/office/officeart/2005/8/layout/process1"/>
    <dgm:cxn modelId="{1F56A01A-D22D-4C0D-A9AE-F7E0F79026D5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3E164470-E2E0-4143-A2F7-C64F5C0F8E1F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0,3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– 0,3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- 5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0,3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0,3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0,3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–5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5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5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- 5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3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53659E06-82E1-46AE-8B06-DED86FB6A5BE}" type="presOf" srcId="{742E5087-D4E9-4C2D-BA88-191FC07EB203}" destId="{576F3634-6ED9-4230-82EE-1A6C09084B3A}" srcOrd="0" destOrd="0" presId="urn:microsoft.com/office/officeart/2005/8/layout/hList3"/>
    <dgm:cxn modelId="{34F02423-0710-4429-B896-7C3E23B9EDF1}" type="presOf" srcId="{6FDB9235-66FF-4A37-91C8-CFA8F3FAE5C6}" destId="{A829283B-0E2B-4297-9C82-06EE030F6B4E}" srcOrd="0" destOrd="0" presId="urn:microsoft.com/office/officeart/2005/8/layout/hList3"/>
    <dgm:cxn modelId="{A7D575C8-6946-46F4-81B4-3A2D5262A7FC}" type="presOf" srcId="{287F53E1-8820-4F66-A273-CA245CB34A7A}" destId="{AC6047BC-1EFA-424C-8C44-69ED281A4BA3}" srcOrd="0" destOrd="0" presId="urn:microsoft.com/office/officeart/2005/8/layout/hList3"/>
    <dgm:cxn modelId="{9F2E9385-CE27-401D-9648-0C547E22EE2A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DBFF148F-688B-4CA4-8138-E60C59918892}" type="presParOf" srcId="{B050F1D8-BA18-4FFC-9BC6-BAA4E10D85AA}" destId="{6CF95595-CA86-4762-A7A5-BD4CE19FA692}" srcOrd="1" destOrd="0" presId="urn:microsoft.com/office/officeart/2005/8/layout/hList3"/>
    <dgm:cxn modelId="{C49BE5F0-AB16-47F4-B20E-295AE9A3D35C}" type="presParOf" srcId="{B050F1D8-BA18-4FFC-9BC6-BAA4E10D85AA}" destId="{A829283B-0E2B-4297-9C82-06EE030F6B4E}" srcOrd="2" destOrd="0" presId="urn:microsoft.com/office/officeart/2005/8/layout/hList3"/>
    <dgm:cxn modelId="{988435C8-C89C-4877-954F-71321489AF01}" type="presParOf" srcId="{B050F1D8-BA18-4FFC-9BC6-BAA4E10D85AA}" destId="{AC6047BC-1EFA-424C-8C44-69ED281A4BA3}" srcOrd="3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Повышение уровня информирования населения,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– 50,0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55,0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60,0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70,0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–40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45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54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- 58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4107E638-8F82-4643-9AF4-2C29177F7C6B}" type="presOf" srcId="{287F53E1-8820-4F66-A273-CA245CB34A7A}" destId="{AC6047BC-1EFA-424C-8C44-69ED281A4BA3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38A174DE-1F8B-4CD3-A2AF-41F53DE728AE}" type="presOf" srcId="{742E5087-D4E9-4C2D-BA88-191FC07EB203}" destId="{576F3634-6ED9-4230-82EE-1A6C09084B3A}" srcOrd="0" destOrd="0" presId="urn:microsoft.com/office/officeart/2005/8/layout/hList3"/>
    <dgm:cxn modelId="{129736DD-1845-46B8-88FB-BAFD3EC556B8}" type="presOf" srcId="{6FDB9235-66FF-4A37-91C8-CFA8F3FAE5C6}" destId="{A829283B-0E2B-4297-9C82-06EE030F6B4E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3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2" destOrd="0" parTransId="{0CCD79F2-58CC-43E6-B818-7142DD556FB7}" sibTransId="{5895312A-178A-4247-AC4B-CDDFC05A75C7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1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0" destOrd="0" parTransId="{C988D307-904E-435A-A50D-B1B18E54203A}" sibTransId="{BF607F2A-A9BF-4035-9660-A10E55133243}"/>
    <dgm:cxn modelId="{4BE12A71-61FF-45BD-B8DD-ED805B9533E4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89B263FB-C3A1-419B-ABC4-82FD335E99A9}" type="presParOf" srcId="{B050F1D8-BA18-4FFC-9BC6-BAA4E10D85AA}" destId="{6CF95595-CA86-4762-A7A5-BD4CE19FA692}" srcOrd="1" destOrd="0" presId="urn:microsoft.com/office/officeart/2005/8/layout/hList3"/>
    <dgm:cxn modelId="{E95A6818-53CC-47C1-A404-C3529929BC1A}" type="presParOf" srcId="{B050F1D8-BA18-4FFC-9BC6-BAA4E10D85AA}" destId="{A829283B-0E2B-4297-9C82-06EE030F6B4E}" srcOrd="2" destOrd="0" presId="urn:microsoft.com/office/officeart/2005/8/layout/hList3"/>
    <dgm:cxn modelId="{9912A69C-EACE-4160-8B7B-E1392A62B8E8}" type="presParOf" srcId="{B050F1D8-BA18-4FFC-9BC6-BAA4E10D85AA}" destId="{AC6047BC-1EFA-424C-8C44-69ED281A4BA3}" srcOrd="3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</a:t>
          </a:r>
          <a:r>
            <a:rPr lang="ru-RU" sz="1400" dirty="0" err="1" smtClean="0">
              <a:solidFill>
                <a:schemeClr val="tx1"/>
              </a:solidFill>
            </a:rPr>
            <a:t>инфраструктуры,ед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1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 2</a:t>
          </a:r>
          <a:endParaRPr lang="ru-RU" dirty="0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 custScaleY="158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1" custScaleY="76699" custLinFactNeighborX="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CCACC731-EADB-4AAB-A732-23AAAFAA4DDB}" srcId="{E5A735C3-9DEC-4B7C-A55B-BFB9A5B27005}" destId="{BE50F538-7C67-456C-9ACD-A634BF9578A5}" srcOrd="1" destOrd="0" parTransId="{C046622A-9B84-48BA-B3F2-0F9D93840417}" sibTransId="{540CD502-31C7-41DA-AACF-89442E0B122D}"/>
    <dgm:cxn modelId="{5553D8CA-FD48-4164-B723-2077B358EF2C}" type="presOf" srcId="{BE50F538-7C67-456C-9ACD-A634BF9578A5}" destId="{B3B9E5C1-CD3B-4E9A-983D-2A3E3CA2C234}" srcOrd="0" destOrd="1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8DAB9E54-0022-494E-BAAE-D95124AE828F}" type="presOf" srcId="{33BC949D-651B-468F-8B46-358749D25EFE}" destId="{B3B9E5C1-CD3B-4E9A-983D-2A3E3CA2C234}" srcOrd="0" destOrd="2" presId="urn:microsoft.com/office/officeart/2005/8/layout/hList1"/>
    <dgm:cxn modelId="{36ADFF51-EF1D-40F2-8C2B-1A6C82FC14D8}" type="presOf" srcId="{DA67C1F2-9B2C-46C0-995E-326ECF55F169}" destId="{B3B9E5C1-CD3B-4E9A-983D-2A3E3CA2C234}" srcOrd="0" destOrd="0" presId="urn:microsoft.com/office/officeart/2005/8/layout/hList1"/>
    <dgm:cxn modelId="{FD17F3C4-B284-4EAD-9DB7-D2E186E4C5B4}" srcId="{E5A735C3-9DEC-4B7C-A55B-BFB9A5B27005}" destId="{33BC949D-651B-468F-8B46-358749D25EFE}" srcOrd="2" destOrd="0" parTransId="{6D49B017-89DF-4892-BCA6-1C11CD220102}" sibTransId="{683674D9-9E02-4EC1-AABE-F90614C2BA16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FE5B38E3-9287-4D66-A9F4-892B6D4DD7CC}" srcId="{E5A735C3-9DEC-4B7C-A55B-BFB9A5B27005}" destId="{DA67C1F2-9B2C-46C0-995E-326ECF55F169}" srcOrd="0" destOrd="0" parTransId="{BF0FA46D-F8B7-4E75-BD38-83BD592960CD}" sibTransId="{A4D522FC-DEE0-4A0A-B078-2E2563E93BB0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7,7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2,7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Ввод в действие в результате строительства (реконструкции, капитального ремонта) объектов сферы образования, ученических мест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155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205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0993F-4C49-463B-A091-95E3A4659B32}" type="presOf" srcId="{E4B70729-8CDA-4CFF-B105-054528CAE42F}" destId="{B3B9E5C1-CD3B-4E9A-983D-2A3E3CA2C234}" srcOrd="0" destOrd="0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023D402-44B3-464C-BF7F-56C22B255B8D}" srcId="{E5A735C3-9DEC-4B7C-A55B-BFB9A5B27005}" destId="{E4B70729-8CDA-4CFF-B105-054528CAE42F}" srcOrd="0" destOrd="0" parTransId="{4A2899EE-14D9-49EC-8A23-5DC8D94995FE}" sibTransId="{01804366-13FF-4DE7-A2A2-24E2292E6DB7}"/>
    <dgm:cxn modelId="{3D800DBB-FE0B-4E1A-A157-831B5637D518}" srcId="{E5A735C3-9DEC-4B7C-A55B-BFB9A5B27005}" destId="{1E87DF2B-05DC-4D57-BF08-B79FAEC0904A}" srcOrd="1" destOrd="0" parTransId="{857D3888-50D4-458D-B1A2-8C0C29BE67A6}" sibTransId="{C85EC282-B99B-4798-8D25-02E0FF308D9C}"/>
    <dgm:cxn modelId="{6584F13D-558C-4516-8C8E-DC4F2E8265B0}" type="presOf" srcId="{1E87DF2B-05DC-4D57-BF08-B79FAEC0904A}" destId="{B3B9E5C1-CD3B-4E9A-983D-2A3E3CA2C234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200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0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F17A3B56-5F99-43F0-AE4B-35D3E0CEA944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4F577-2A07-4104-A9F9-AE88B7C9A020}" type="parTrans" cxnId="{FC3C13FF-9DA1-46D6-8A0A-E9EBEEF0AAC7}">
      <dgm:prSet/>
      <dgm:spPr/>
      <dgm:t>
        <a:bodyPr/>
        <a:lstStyle/>
        <a:p>
          <a:endParaRPr lang="ru-RU"/>
        </a:p>
      </dgm:t>
    </dgm:pt>
    <dgm:pt modelId="{8AA2926E-1CFC-465B-ADB3-CE40A373A3F5}" type="sibTrans" cxnId="{FC3C13FF-9DA1-46D6-8A0A-E9EBEEF0AAC7}">
      <dgm:prSet/>
      <dgm:spPr/>
      <dgm:t>
        <a:bodyPr/>
        <a:lstStyle/>
        <a:p>
          <a:endParaRPr lang="ru-RU"/>
        </a:p>
      </dgm:t>
    </dgm:pt>
    <dgm:pt modelId="{D9310A69-A949-429D-8F27-516CEC2D753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F53F-6A7F-41B3-AA92-ADD42B13AC33}" type="parTrans" cxnId="{AC226FE9-44E4-49D1-9C1A-ACCB1CFB5656}">
      <dgm:prSet/>
      <dgm:spPr/>
      <dgm:t>
        <a:bodyPr/>
        <a:lstStyle/>
        <a:p>
          <a:endParaRPr lang="ru-RU"/>
        </a:p>
      </dgm:t>
    </dgm:pt>
    <dgm:pt modelId="{E0F80140-BE7C-45FA-B752-F57166F259C1}" type="sibTrans" cxnId="{AC226FE9-44E4-49D1-9C1A-ACCB1CFB5656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11C7-4149-47A9-84A5-CF6DC3C86198}" type="pres">
      <dgm:prSet presAssocID="{F17A3B56-5F99-43F0-AE4B-35D3E0CEA94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1836-DEDA-4067-9B99-50EF82A9DDC4}" type="pres">
      <dgm:prSet presAssocID="{D9310A69-A949-429D-8F27-516CEC2D753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FC3C13FF-9DA1-46D6-8A0A-E9EBEEF0AAC7}" srcId="{49BAAA05-2FF9-4AA9-8F7B-072143A772C1}" destId="{F17A3B56-5F99-43F0-AE4B-35D3E0CEA944}" srcOrd="1" destOrd="0" parTransId="{2A64F577-2A07-4104-A9F9-AE88B7C9A020}" sibTransId="{8AA2926E-1CFC-465B-ADB3-CE40A373A3F5}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976A416E-887A-44E7-9494-112947C221DA}" type="presOf" srcId="{D9310A69-A949-429D-8F27-516CEC2D753A}" destId="{C5601836-DEDA-4067-9B99-50EF82A9DDC4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EC6A3E8F-D977-46DB-8F55-F20E7E99657A}" type="presOf" srcId="{F17A3B56-5F99-43F0-AE4B-35D3E0CEA944}" destId="{D6AB11C7-4149-47A9-84A5-CF6DC3C86198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AC226FE9-44E4-49D1-9C1A-ACCB1CFB5656}" srcId="{49BAAA05-2FF9-4AA9-8F7B-072143A772C1}" destId="{D9310A69-A949-429D-8F27-516CEC2D753A}" srcOrd="2" destOrd="0" parTransId="{6EC6F53F-6A7F-41B3-AA92-ADD42B13AC33}" sibTransId="{E0F80140-BE7C-45FA-B752-F57166F259C1}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8706CE80-2F2A-478D-BA9E-53BC28B1A467}" type="presParOf" srcId="{B050F1D8-BA18-4FFC-9BC6-BAA4E10D85AA}" destId="{D6AB11C7-4149-47A9-84A5-CF6DC3C86198}" srcOrd="1" destOrd="0" presId="urn:microsoft.com/office/officeart/2005/8/layout/hList3"/>
    <dgm:cxn modelId="{9D40AFDC-3513-4CDC-9403-E572E5A59164}" type="presParOf" srcId="{B050F1D8-BA18-4FFC-9BC6-BAA4E10D85AA}" destId="{C5601836-DEDA-4067-9B99-50EF82A9DDC4}" srcOrd="2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dirty="0" err="1" smtClean="0">
              <a:solidFill>
                <a:schemeClr val="tx1"/>
              </a:solidFill>
            </a:rPr>
            <a:t>спецоценка</a:t>
          </a:r>
          <a:r>
            <a:rPr lang="ru-RU" sz="1400" dirty="0" smtClean="0">
              <a:solidFill>
                <a:schemeClr val="tx1"/>
              </a:solidFill>
            </a:rPr>
            <a:t> рабочих мест,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44,7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 –72,4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Уровень производственного травматизма,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54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55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56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–0</a:t>
          </a:r>
          <a:endParaRPr lang="ru-RU" dirty="0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 0</a:t>
          </a:r>
          <a:endParaRPr lang="ru-RU" dirty="0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0</a:t>
          </a:r>
          <a:endParaRPr lang="ru-RU" dirty="0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- 0</a:t>
          </a:r>
          <a:endParaRPr lang="ru-RU" dirty="0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CCACC731-EADB-4AAB-A732-23AAAFAA4DDB}" srcId="{FFEE4572-FF9C-4266-9638-23DB322F18C7}" destId="{BE50F538-7C67-456C-9ACD-A634BF9578A5}" srcOrd="2" destOrd="0" parTransId="{C046622A-9B84-48BA-B3F2-0F9D93840417}" sibTransId="{540CD502-31C7-41DA-AACF-89442E0B122D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B718034-2AA4-4061-9E2B-B68E1D428912}" type="presOf" srcId="{BE50F538-7C67-456C-9ACD-A634BF9578A5}" destId="{4E3DCF13-4BC9-4FBC-9223-D5FA08AC4271}" srcOrd="0" destOrd="2" presId="urn:microsoft.com/office/officeart/2005/8/layout/hList1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4915B-F475-44E3-9F5F-F0230EC2D78B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BF195297-63A9-447C-A1C1-475349A42C66}" type="presOf" srcId="{967A9E6F-5BA6-4A48-9DDC-C499CE32983A}" destId="{07D08F5F-2C18-4A15-ACF8-F1CF728336B8}" srcOrd="0" destOrd="0" presId="urn:microsoft.com/office/officeart/2005/8/layout/process1"/>
    <dgm:cxn modelId="{566A6BAA-F981-4D5E-AC68-888B26CE95A5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посещений массовых мероприятий,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0,3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 –0,3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Увеличение количества проведенных мероприятий, </a:t>
          </a:r>
          <a:r>
            <a:rPr lang="ru-RU" sz="1400" dirty="0" err="1" smtClean="0">
              <a:solidFill>
                <a:schemeClr val="tx1"/>
              </a:solidFill>
            </a:rPr>
            <a:t>ед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- 2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–0,3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0,3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0,3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–2</a:t>
          </a:r>
          <a:endParaRPr lang="ru-RU" dirty="0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 2</a:t>
          </a:r>
          <a:endParaRPr lang="ru-RU" dirty="0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2</a:t>
          </a:r>
          <a:endParaRPr lang="ru-RU" dirty="0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- 2</a:t>
          </a:r>
          <a:endParaRPr lang="ru-RU" dirty="0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CCACC731-EADB-4AAB-A732-23AAAFAA4DDB}" srcId="{FFEE4572-FF9C-4266-9638-23DB322F18C7}" destId="{BE50F538-7C67-456C-9ACD-A634BF9578A5}" srcOrd="2" destOrd="0" parTransId="{C046622A-9B84-48BA-B3F2-0F9D93840417}" sibTransId="{540CD502-31C7-41DA-AACF-89442E0B122D}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AB718034-2AA4-4061-9E2B-B68E1D428912}" type="presOf" srcId="{BE50F538-7C67-456C-9ACD-A634BF9578A5}" destId="{4E3DCF13-4BC9-4FBC-9223-D5FA08AC4271}" srcOrd="0" destOrd="2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8DA03131-A7BC-42AC-852C-DBC1A9FE0919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742E5087-D4E9-4C2D-BA88-191FC07EB203}">
      <dgm:prSet phldrT="[Текст]"/>
      <dgm:spPr/>
      <dgm:t>
        <a:bodyPr/>
        <a:lstStyle/>
        <a:p>
          <a:endParaRPr lang="ru-RU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551</a:t>
          </a:r>
        </a:p>
        <a:p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–60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65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65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BE50F538-7C67-456C-9ACD-A634BF9578A5}">
      <dgm:prSet phldrT="[Текст]"/>
      <dgm:spPr/>
      <dgm:t>
        <a:bodyPr/>
        <a:lstStyle/>
        <a:p>
          <a:r>
            <a:rPr lang="ru-RU" dirty="0" smtClean="0"/>
            <a:t>2020 год –650</a:t>
          </a:r>
          <a:endParaRPr lang="ru-RU" dirty="0"/>
        </a:p>
      </dgm:t>
    </dgm:pt>
    <dgm:pt modelId="{540CD502-31C7-41DA-AACF-89442E0B122D}" type="sibTrans" cxnId="{CCACC731-EADB-4AAB-A732-23AAAFAA4DDB}">
      <dgm:prSet/>
      <dgm:spPr/>
      <dgm:t>
        <a:bodyPr/>
        <a:lstStyle/>
        <a:p>
          <a:endParaRPr lang="ru-RU"/>
        </a:p>
      </dgm:t>
    </dgm:pt>
    <dgm:pt modelId="{C046622A-9B84-48BA-B3F2-0F9D93840417}" type="parTrans" cxnId="{CCACC731-EADB-4AAB-A732-23AAAFAA4DDB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700</a:t>
          </a:r>
          <a:endParaRPr lang="ru-RU" dirty="0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– 750</a:t>
          </a:r>
          <a:endParaRPr lang="ru-RU" dirty="0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263A0A3A-9F53-43B6-845A-85ECB7EB8DB7}">
      <dgm:prSet phldrT="[Текст]"/>
      <dgm:spPr/>
      <dgm:t>
        <a:bodyPr/>
        <a:lstStyle/>
        <a:p>
          <a:r>
            <a:rPr lang="ru-RU" dirty="0" smtClean="0"/>
            <a:t>Число НКО, осуществляющих деятельность, направленных на социальную поддержку, </a:t>
          </a:r>
          <a:r>
            <a:rPr lang="ru-RU" dirty="0" err="1" smtClean="0"/>
            <a:t>ед</a:t>
          </a:r>
          <a:endParaRPr lang="ru-RU" dirty="0"/>
        </a:p>
      </dgm:t>
    </dgm:pt>
    <dgm:pt modelId="{9395310B-B7EB-41A3-80AF-ACE1FF6C64E2}" type="parTrans" cxnId="{473838F8-9D52-4969-AA09-92A4BC71029D}">
      <dgm:prSet/>
      <dgm:spPr/>
      <dgm:t>
        <a:bodyPr/>
        <a:lstStyle/>
        <a:p>
          <a:endParaRPr lang="ru-RU"/>
        </a:p>
      </dgm:t>
    </dgm:pt>
    <dgm:pt modelId="{6343EFA2-AF33-40DD-A71A-76B7DF7BD3EE}" type="sibTrans" cxnId="{473838F8-9D52-4969-AA09-92A4BC71029D}">
      <dgm:prSet/>
      <dgm:spPr/>
      <dgm:t>
        <a:bodyPr/>
        <a:lstStyle/>
        <a:p>
          <a:endParaRPr lang="ru-RU"/>
        </a:p>
      </dgm:t>
    </dgm:pt>
    <dgm:pt modelId="{D4D8BD2E-18BE-4336-B882-1481F5E0CD74}">
      <dgm:prSet phldrT="[Текст]"/>
      <dgm:spPr/>
      <dgm:t>
        <a:bodyPr/>
        <a:lstStyle/>
        <a:p>
          <a:r>
            <a:rPr lang="ru-RU" dirty="0" smtClean="0"/>
            <a:t>2020 год- 3</a:t>
          </a:r>
          <a:endParaRPr lang="ru-RU" dirty="0"/>
        </a:p>
      </dgm:t>
    </dgm:pt>
    <dgm:pt modelId="{89DC5916-E0AE-454E-8232-8E4078363600}" type="parTrans" cxnId="{B4175F45-63DE-4B13-B3BE-CA98B4E2E692}">
      <dgm:prSet/>
      <dgm:spPr/>
      <dgm:t>
        <a:bodyPr/>
        <a:lstStyle/>
        <a:p>
          <a:endParaRPr lang="ru-RU"/>
        </a:p>
      </dgm:t>
    </dgm:pt>
    <dgm:pt modelId="{C4F9467A-8F48-4187-96CC-CCE8918EE997}" type="sibTrans" cxnId="{B4175F45-63DE-4B13-B3BE-CA98B4E2E692}">
      <dgm:prSet/>
      <dgm:spPr/>
      <dgm:t>
        <a:bodyPr/>
        <a:lstStyle/>
        <a:p>
          <a:endParaRPr lang="ru-RU"/>
        </a:p>
      </dgm:t>
    </dgm:pt>
    <dgm:pt modelId="{66BADAF4-E2B8-4656-BBDF-6C8D413B0C18}">
      <dgm:prSet phldrT="[Текст]"/>
      <dgm:spPr/>
      <dgm:t>
        <a:bodyPr/>
        <a:lstStyle/>
        <a:p>
          <a:endParaRPr lang="ru-RU" dirty="0"/>
        </a:p>
      </dgm:t>
    </dgm:pt>
    <dgm:pt modelId="{BD236D98-6A47-4E2C-8884-9390E9FDD8BA}" type="parTrans" cxnId="{3AEE1CF0-FF7B-4767-BFA6-C8A7664F7EEC}">
      <dgm:prSet/>
      <dgm:spPr/>
      <dgm:t>
        <a:bodyPr/>
        <a:lstStyle/>
        <a:p>
          <a:endParaRPr lang="ru-RU"/>
        </a:p>
      </dgm:t>
    </dgm:pt>
    <dgm:pt modelId="{CA2AD068-CAAC-424D-87D7-240AE890E4C5}" type="sibTrans" cxnId="{3AEE1CF0-FF7B-4767-BFA6-C8A7664F7EEC}">
      <dgm:prSet/>
      <dgm:spPr/>
      <dgm:t>
        <a:bodyPr/>
        <a:lstStyle/>
        <a:p>
          <a:endParaRPr lang="ru-RU"/>
        </a:p>
      </dgm:t>
    </dgm:pt>
    <dgm:pt modelId="{9616478E-F95E-494A-A1BE-35ED9D7F1DBB}">
      <dgm:prSet phldrT="[Текст]"/>
      <dgm:spPr/>
      <dgm:t>
        <a:bodyPr/>
        <a:lstStyle/>
        <a:p>
          <a:r>
            <a:rPr lang="ru-RU" dirty="0" smtClean="0"/>
            <a:t>2021 год – 4</a:t>
          </a:r>
          <a:endParaRPr lang="ru-RU" dirty="0"/>
        </a:p>
      </dgm:t>
    </dgm:pt>
    <dgm:pt modelId="{598740A5-A3AD-4BBC-9C93-D79C1727C737}" type="parTrans" cxnId="{E4292E92-F910-411A-9430-B9709EA5B69C}">
      <dgm:prSet/>
      <dgm:spPr/>
      <dgm:t>
        <a:bodyPr/>
        <a:lstStyle/>
        <a:p>
          <a:endParaRPr lang="ru-RU"/>
        </a:p>
      </dgm:t>
    </dgm:pt>
    <dgm:pt modelId="{E9B6A5B0-9AD6-4BB9-B332-74AFC498B246}" type="sibTrans" cxnId="{E4292E92-F910-411A-9430-B9709EA5B69C}">
      <dgm:prSet/>
      <dgm:spPr/>
      <dgm:t>
        <a:bodyPr/>
        <a:lstStyle/>
        <a:p>
          <a:endParaRPr lang="ru-RU"/>
        </a:p>
      </dgm:t>
    </dgm:pt>
    <dgm:pt modelId="{933A9293-6A4D-4F0A-8CD3-45BB7CE2C888}">
      <dgm:prSet phldrT="[Текст]"/>
      <dgm:spPr/>
      <dgm:t>
        <a:bodyPr/>
        <a:lstStyle/>
        <a:p>
          <a:r>
            <a:rPr lang="ru-RU" dirty="0" smtClean="0"/>
            <a:t>2022 год - 5</a:t>
          </a:r>
          <a:endParaRPr lang="ru-RU" dirty="0"/>
        </a:p>
      </dgm:t>
    </dgm:pt>
    <dgm:pt modelId="{31495E5B-E879-453F-BF32-BB0B3394E73C}" type="parTrans" cxnId="{B54DBA37-C3DB-410D-AAD3-1B0484C6B792}">
      <dgm:prSet/>
      <dgm:spPr/>
      <dgm:t>
        <a:bodyPr/>
        <a:lstStyle/>
        <a:p>
          <a:endParaRPr lang="ru-RU"/>
        </a:p>
      </dgm:t>
    </dgm:pt>
    <dgm:pt modelId="{4E9FC465-A736-45D7-B92F-68F6A95D9AD7}" type="sibTrans" cxnId="{B54DBA37-C3DB-410D-AAD3-1B0484C6B792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EA3D2B97-B6C3-4452-81F5-DD3C9976C3A2}" type="pres">
      <dgm:prSet presAssocID="{263A0A3A-9F53-43B6-845A-85ECB7EB8DB7}" presName="composite" presStyleCnt="0"/>
      <dgm:spPr/>
    </dgm:pt>
    <dgm:pt modelId="{21877AD4-A4DC-4DF1-85B6-D63C44C89E6B}" type="pres">
      <dgm:prSet presAssocID="{263A0A3A-9F53-43B6-845A-85ECB7EB8D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47D1-01E6-465A-8ADC-6BF45479874D}" type="pres">
      <dgm:prSet presAssocID="{263A0A3A-9F53-43B6-845A-85ECB7EB8D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14964-4C1C-4FF3-8682-ACA8EDC4C952}" type="pres">
      <dgm:prSet presAssocID="{6343EFA2-AF33-40DD-A71A-76B7DF7BD3EE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B54DBA37-C3DB-410D-AAD3-1B0484C6B792}" srcId="{263A0A3A-9F53-43B6-845A-85ECB7EB8DB7}" destId="{933A9293-6A4D-4F0A-8CD3-45BB7CE2C888}" srcOrd="3" destOrd="0" parTransId="{31495E5B-E879-453F-BF32-BB0B3394E73C}" sibTransId="{4E9FC465-A736-45D7-B92F-68F6A95D9AD7}"/>
    <dgm:cxn modelId="{304FC0F3-1BF7-4856-A734-E59969A03E35}" type="presOf" srcId="{66BADAF4-E2B8-4656-BBDF-6C8D413B0C18}" destId="{C6B247D1-01E6-465A-8ADC-6BF45479874D}" srcOrd="0" destOrd="0" presId="urn:microsoft.com/office/officeart/2005/8/layout/hList1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473838F8-9D52-4969-AA09-92A4BC71029D}" srcId="{595CAD0C-4741-484B-B787-BA0020EF2227}" destId="{263A0A3A-9F53-43B6-845A-85ECB7EB8DB7}" srcOrd="1" destOrd="0" parTransId="{9395310B-B7EB-41A3-80AF-ACE1FF6C64E2}" sibTransId="{6343EFA2-AF33-40DD-A71A-76B7DF7BD3EE}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FF4B2C49-8A24-4219-B063-90E829BA9766}" type="presOf" srcId="{263A0A3A-9F53-43B6-845A-85ECB7EB8DB7}" destId="{21877AD4-A4DC-4DF1-85B6-D63C44C89E6B}" srcOrd="0" destOrd="0" presId="urn:microsoft.com/office/officeart/2005/8/layout/hList1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33499CE1-249A-45FD-86BE-770C2DB4B836}" srcId="{E5A735C3-9DEC-4B7C-A55B-BFB9A5B27005}" destId="{CFC3582A-24FA-48DC-8765-BAFFA814DD40}" srcOrd="1" destOrd="0" parTransId="{8D12FC23-9454-46DF-9DB0-8907682E7EEA}" sibTransId="{E92C6320-E6AF-4734-BF02-85129D6A8973}"/>
    <dgm:cxn modelId="{3D800DBB-FE0B-4E1A-A157-831B5637D518}" srcId="{E5A735C3-9DEC-4B7C-A55B-BFB9A5B27005}" destId="{1E87DF2B-05DC-4D57-BF08-B79FAEC0904A}" srcOrd="3" destOrd="0" parTransId="{857D3888-50D4-458D-B1A2-8C0C29BE67A6}" sibTransId="{C85EC282-B99B-4798-8D25-02E0FF308D9C}"/>
    <dgm:cxn modelId="{970DFFD9-1AC3-4882-8007-56494B8AB5A6}" type="presOf" srcId="{1E87DF2B-05DC-4D57-BF08-B79FAEC0904A}" destId="{B3B9E5C1-CD3B-4E9A-983D-2A3E3CA2C234}" srcOrd="0" destOrd="3" presId="urn:microsoft.com/office/officeart/2005/8/layout/hList1"/>
    <dgm:cxn modelId="{FD17F3C4-B284-4EAD-9DB7-D2E186E4C5B4}" srcId="{FFEE4572-FF9C-4266-9638-23DB322F18C7}" destId="{33BC949D-651B-468F-8B46-358749D25EFE}" srcOrd="2" destOrd="0" parTransId="{6D49B017-89DF-4892-BCA6-1C11CD220102}" sibTransId="{683674D9-9E02-4EC1-AABE-F90614C2BA16}"/>
    <dgm:cxn modelId="{1F1D72CB-0B62-4261-A8C9-8C3843F0296A}" srcId="{FFEE4572-FF9C-4266-9638-23DB322F18C7}" destId="{61FD76E1-727E-423A-9206-C859B5D12941}" srcOrd="3" destOrd="0" parTransId="{BFD2351E-2C00-4079-8ED4-0030D46EBE68}" sibTransId="{F41816DC-2CB1-4C69-AE92-0D2AB5DFC664}"/>
    <dgm:cxn modelId="{5882D59B-8C0F-45EE-9E82-330537794B42}" type="presOf" srcId="{933A9293-6A4D-4F0A-8CD3-45BB7CE2C888}" destId="{C6B247D1-01E6-465A-8ADC-6BF45479874D}" srcOrd="0" destOrd="3" presId="urn:microsoft.com/office/officeart/2005/8/layout/hList1"/>
    <dgm:cxn modelId="{3023D402-44B3-464C-BF7F-56C22B255B8D}" srcId="{E5A735C3-9DEC-4B7C-A55B-BFB9A5B27005}" destId="{E4B70729-8CDA-4CFF-B105-054528CAE42F}" srcOrd="2" destOrd="0" parTransId="{4A2899EE-14D9-49EC-8A23-5DC8D94995FE}" sibTransId="{01804366-13FF-4DE7-A2A2-24E2292E6DB7}"/>
    <dgm:cxn modelId="{B7C14F8E-C5ED-4A3D-A1A8-658A782A7DF0}" srcId="{595CAD0C-4741-484B-B787-BA0020EF2227}" destId="{FFEE4572-FF9C-4266-9638-23DB322F18C7}" srcOrd="2" destOrd="0" parTransId="{05D72AAD-C52C-44AF-9D72-911A4B12429F}" sibTransId="{B0608B65-5292-4B72-8CF3-919E1DC4736E}"/>
    <dgm:cxn modelId="{46B15686-2B36-472F-B6B4-0A41E2DC08E6}" type="presOf" srcId="{D4D8BD2E-18BE-4336-B882-1481F5E0CD74}" destId="{C6B247D1-01E6-465A-8ADC-6BF45479874D}" srcOrd="0" destOrd="1" presId="urn:microsoft.com/office/officeart/2005/8/layout/hList1"/>
    <dgm:cxn modelId="{3AEE1CF0-FF7B-4767-BFA6-C8A7664F7EEC}" srcId="{263A0A3A-9F53-43B6-845A-85ECB7EB8DB7}" destId="{66BADAF4-E2B8-4656-BBDF-6C8D413B0C18}" srcOrd="0" destOrd="0" parTransId="{BD236D98-6A47-4E2C-8884-9390E9FDD8BA}" sibTransId="{CA2AD068-CAAC-424D-87D7-240AE890E4C5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E4292E92-F910-411A-9430-B9709EA5B69C}" srcId="{263A0A3A-9F53-43B6-845A-85ECB7EB8DB7}" destId="{9616478E-F95E-494A-A1BE-35ED9D7F1DBB}" srcOrd="2" destOrd="0" parTransId="{598740A5-A3AD-4BBC-9C93-D79C1727C737}" sibTransId="{E9B6A5B0-9AD6-4BB9-B332-74AFC498B246}"/>
    <dgm:cxn modelId="{389B18FC-631A-4FB8-96AB-3CFCC98269F8}" type="presOf" srcId="{9616478E-F95E-494A-A1BE-35ED9D7F1DBB}" destId="{C6B247D1-01E6-465A-8ADC-6BF45479874D}" srcOrd="0" destOrd="2" presId="urn:microsoft.com/office/officeart/2005/8/layout/hList1"/>
    <dgm:cxn modelId="{DBD9F7A3-380D-4C99-86B7-48BBCD8AD7F0}" type="presOf" srcId="{E4B70729-8CDA-4CFF-B105-054528CAE42F}" destId="{B3B9E5C1-CD3B-4E9A-983D-2A3E3CA2C234}" srcOrd="0" destOrd="2" presId="urn:microsoft.com/office/officeart/2005/8/layout/hList1"/>
    <dgm:cxn modelId="{5EA4381B-303E-403E-A8C6-528D523D8C44}" type="presOf" srcId="{33BC949D-651B-468F-8B46-358749D25EFE}" destId="{4E3DCF13-4BC9-4FBC-9223-D5FA08AC4271}" srcOrd="0" destOrd="2" presId="urn:microsoft.com/office/officeart/2005/8/layout/hList1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B4175F45-63DE-4B13-B3BE-CA98B4E2E692}" srcId="{263A0A3A-9F53-43B6-845A-85ECB7EB8DB7}" destId="{D4D8BD2E-18BE-4336-B882-1481F5E0CD74}" srcOrd="1" destOrd="0" parTransId="{89DC5916-E0AE-454E-8232-8E4078363600}" sibTransId="{C4F9467A-8F48-4187-96CC-CCE8918EE997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A5C2EF73-F23B-4C78-81A0-4B883B746AFA}" type="presOf" srcId="{CFC3582A-24FA-48DC-8765-BAFFA814DD40}" destId="{B3B9E5C1-CD3B-4E9A-983D-2A3E3CA2C234}" srcOrd="0" destOrd="1" presId="urn:microsoft.com/office/officeart/2005/8/layout/hList1"/>
    <dgm:cxn modelId="{CCACC731-EADB-4AAB-A732-23AAAFAA4DDB}" srcId="{FFEE4572-FF9C-4266-9638-23DB322F18C7}" destId="{BE50F538-7C67-456C-9ACD-A634BF9578A5}" srcOrd="1" destOrd="0" parTransId="{C046622A-9B84-48BA-B3F2-0F9D93840417}" sibTransId="{540CD502-31C7-41DA-AACF-89442E0B122D}"/>
    <dgm:cxn modelId="{E4F357FA-EBD7-4357-8921-E46BBC8D55E1}" type="presOf" srcId="{61FD76E1-727E-423A-9206-C859B5D12941}" destId="{4E3DCF13-4BC9-4FBC-9223-D5FA08AC4271}" srcOrd="0" destOrd="3" presId="urn:microsoft.com/office/officeart/2005/8/layout/hList1"/>
    <dgm:cxn modelId="{AB718034-2AA4-4061-9E2B-B68E1D428912}" type="presOf" srcId="{BE50F538-7C67-456C-9ACD-A634BF9578A5}" destId="{4E3DCF13-4BC9-4FBC-9223-D5FA08AC4271}" srcOrd="0" destOrd="1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6F0E7521-E1B8-4744-A80B-6A902904326A}" type="presParOf" srcId="{247B9FCD-F020-4C59-A733-6C2B8F22CCD2}" destId="{EA3D2B97-B6C3-4452-81F5-DD3C9976C3A2}" srcOrd="2" destOrd="0" presId="urn:microsoft.com/office/officeart/2005/8/layout/hList1"/>
    <dgm:cxn modelId="{2C7965A6-7BEA-4551-9B30-F5284D38E6E6}" type="presParOf" srcId="{EA3D2B97-B6C3-4452-81F5-DD3C9976C3A2}" destId="{21877AD4-A4DC-4DF1-85B6-D63C44C89E6B}" srcOrd="0" destOrd="0" presId="urn:microsoft.com/office/officeart/2005/8/layout/hList1"/>
    <dgm:cxn modelId="{50EA95D7-C6B5-402D-8BC2-9BAAE4E819F8}" type="presParOf" srcId="{EA3D2B97-B6C3-4452-81F5-DD3C9976C3A2}" destId="{C6B247D1-01E6-465A-8ADC-6BF45479874D}" srcOrd="1" destOrd="0" presId="urn:microsoft.com/office/officeart/2005/8/layout/hList1"/>
    <dgm:cxn modelId="{5D3CD59E-D72D-423F-8422-BA6AC0C01C0C}" type="presParOf" srcId="{247B9FCD-F020-4C59-A733-6C2B8F22CCD2}" destId="{28314964-4C1C-4FF3-8682-ACA8EDC4C952}" srcOrd="3" destOrd="0" presId="urn:microsoft.com/office/officeart/2005/8/layout/hList1"/>
    <dgm:cxn modelId="{AB6B7E27-9DED-479E-9153-C2DB4EBFFE90}" type="presParOf" srcId="{247B9FCD-F020-4C59-A733-6C2B8F22CCD2}" destId="{DAD921D4-9BB5-496E-B60E-DBC675F8C971}" srcOrd="4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/>
        </a:p>
      </dgm:t>
    </dgm:pt>
    <dgm:pt modelId="{6FDB9235-66FF-4A37-91C8-CFA8F3FAE5C6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/>
        </a:p>
      </dgm:t>
    </dgm:pt>
    <dgm:pt modelId="{287F53E1-8820-4F66-A273-CA245CB34A7A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dirty="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/>
        </a:p>
      </dgm:t>
    </dgm:pt>
    <dgm:pt modelId="{AEDC4ABC-6A91-47A5-98F2-F0CADCC7EC8E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/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599" custLinFactNeighborY="-176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  <dgm:t>
        <a:bodyPr/>
        <a:lstStyle/>
        <a:p>
          <a:endParaRPr lang="ru-RU"/>
        </a:p>
      </dgm:t>
    </dgm:pt>
    <dgm:pt modelId="{576F3634-6ED9-4230-82EE-1A6C09084B3A}" type="pres">
      <dgm:prSet presAssocID="{49BAAA05-2FF9-4AA9-8F7B-072143A772C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2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1" destOrd="0" parTransId="{0CCD79F2-58CC-43E6-B818-7142DD556FB7}" sibTransId="{5895312A-178A-4247-AC4B-CDDFC05A75C7}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0" destOrd="0" parTransId="{5AB1D169-3D1A-4330-8A74-352AA045B488}" sibTransId="{0F944876-85FD-4548-9DF2-A6FB79784EF9}"/>
    <dgm:cxn modelId="{6D1F65D8-7581-4221-A25F-AD65E5E989D6}" type="presOf" srcId="{AEDC4ABC-6A91-47A5-98F2-F0CADCC7EC8E}" destId="{576F3634-6ED9-4230-82EE-1A6C09084B3A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66118E8-ABD9-4AA8-A2B1-A66AFEEBDBD1}" type="presParOf" srcId="{B050F1D8-BA18-4FFC-9BC6-BAA4E10D85AA}" destId="{A829283B-0E2B-4297-9C82-06EE030F6B4E}" srcOrd="1" destOrd="0" presId="urn:microsoft.com/office/officeart/2005/8/layout/hList3"/>
    <dgm:cxn modelId="{3CE7E09A-D64C-499C-940A-37D1A770625C}" type="presParOf" srcId="{B050F1D8-BA18-4FFC-9BC6-BAA4E10D85AA}" destId="{AC6047BC-1EFA-424C-8C44-69ED281A4BA3}" srcOrd="2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2353292-2AA4-4E4B-A906-47C06720AD9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AAA05-2FF9-4AA9-8F7B-072143A772C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  <a:endParaRPr lang="ru-RU" sz="24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B4C11-4E63-4659-84FF-1391C25DBB01}" type="parTrans" cxnId="{005F72F9-39E3-4FDD-A4E1-13DC3D3C6226}">
      <dgm:prSet/>
      <dgm:spPr/>
      <dgm:t>
        <a:bodyPr/>
        <a:lstStyle/>
        <a:p>
          <a:endParaRPr lang="ru-RU" sz="2400"/>
        </a:p>
      </dgm:t>
    </dgm:pt>
    <dgm:pt modelId="{486DEABB-7338-4B3A-A521-E83CD519313B}" type="sibTrans" cxnId="{005F72F9-39E3-4FDD-A4E1-13DC3D3C6226}">
      <dgm:prSet/>
      <dgm:spPr/>
      <dgm:t>
        <a:bodyPr/>
        <a:lstStyle/>
        <a:p>
          <a:endParaRPr lang="ru-RU" sz="2400"/>
        </a:p>
      </dgm:t>
    </dgm:pt>
    <dgm:pt modelId="{8DA03131-A7BC-42AC-852C-DBC1A9FE091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2,9</a:t>
          </a:r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EC23B-DDD1-46BF-A8F6-F3C510BF611C}" type="parTrans" cxnId="{B135CFFC-413C-4C22-A375-4BC90130F993}">
      <dgm:prSet/>
      <dgm:spPr/>
      <dgm:t>
        <a:bodyPr/>
        <a:lstStyle/>
        <a:p>
          <a:endParaRPr lang="ru-RU" sz="2400"/>
        </a:p>
      </dgm:t>
    </dgm:pt>
    <dgm:pt modelId="{98894BCE-3CD0-45C8-828B-DEE04ADE7419}" type="sibTrans" cxnId="{B135CFFC-413C-4C22-A375-4BC90130F993}">
      <dgm:prSet/>
      <dgm:spPr/>
      <dgm:t>
        <a:bodyPr/>
        <a:lstStyle/>
        <a:p>
          <a:endParaRPr lang="ru-RU" sz="2400"/>
        </a:p>
      </dgm:t>
    </dgm:pt>
    <dgm:pt modelId="{206B80E9-C84D-4806-8FE3-3AD47F0EA71A}">
      <dgm:prSet phldrT="[Текст]" phldr="1"/>
      <dgm:spPr/>
      <dgm:t>
        <a:bodyPr/>
        <a:lstStyle/>
        <a:p>
          <a:endParaRPr lang="ru-RU" sz="2400"/>
        </a:p>
      </dgm:t>
    </dgm:pt>
    <dgm:pt modelId="{C0999420-4A55-4B45-AC9D-682BAB2357AE}" type="parTrans" cxnId="{A646890B-B48D-470F-9C5C-46DCC51DFDF9}">
      <dgm:prSet/>
      <dgm:spPr/>
      <dgm:t>
        <a:bodyPr/>
        <a:lstStyle/>
        <a:p>
          <a:endParaRPr lang="ru-RU" sz="2400"/>
        </a:p>
      </dgm:t>
    </dgm:pt>
    <dgm:pt modelId="{49DDC56C-C8E8-4EFC-B60F-40B8A9003CAE}" type="sibTrans" cxnId="{A646890B-B48D-470F-9C5C-46DCC51DFDF9}">
      <dgm:prSet/>
      <dgm:spPr/>
      <dgm:t>
        <a:bodyPr/>
        <a:lstStyle/>
        <a:p>
          <a:endParaRPr lang="ru-RU" sz="2400"/>
        </a:p>
      </dgm:t>
    </dgm:pt>
    <dgm:pt modelId="{742E5087-D4E9-4C2D-BA88-191FC07EB203}">
      <dgm:prSet phldrT="[Текст]" custT="1"/>
      <dgm:spPr/>
      <dgm:t>
        <a:bodyPr/>
        <a:lstStyle/>
        <a:p>
          <a:endParaRPr lang="ru-RU" sz="24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</a:t>
          </a:r>
        </a:p>
        <a:p>
          <a:endParaRPr lang="ru-RU" sz="24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8D307-904E-435A-A50D-B1B18E54203A}" type="parTrans" cxnId="{88331A10-3508-4D1C-97F4-F21BA54BDEE6}">
      <dgm:prSet/>
      <dgm:spPr/>
      <dgm:t>
        <a:bodyPr/>
        <a:lstStyle/>
        <a:p>
          <a:endParaRPr lang="ru-RU" sz="2400"/>
        </a:p>
      </dgm:t>
    </dgm:pt>
    <dgm:pt modelId="{BF607F2A-A9BF-4035-9660-A10E55133243}" type="sibTrans" cxnId="{88331A10-3508-4D1C-97F4-F21BA54BDEE6}">
      <dgm:prSet/>
      <dgm:spPr/>
      <dgm:t>
        <a:bodyPr/>
        <a:lstStyle/>
        <a:p>
          <a:endParaRPr lang="ru-RU" sz="2400"/>
        </a:p>
      </dgm:t>
    </dgm:pt>
    <dgm:pt modelId="{AEDC4ABC-6A91-47A5-98F2-F0CADCC7EC8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1D169-3D1A-4330-8A74-352AA045B488}" type="parTrans" cxnId="{8B3032E5-B3E6-42D3-81D7-F125F8C69090}">
      <dgm:prSet/>
      <dgm:spPr/>
      <dgm:t>
        <a:bodyPr/>
        <a:lstStyle/>
        <a:p>
          <a:endParaRPr lang="ru-RU" sz="2400"/>
        </a:p>
      </dgm:t>
    </dgm:pt>
    <dgm:pt modelId="{0F944876-85FD-4548-9DF2-A6FB79784EF9}" type="sibTrans" cxnId="{8B3032E5-B3E6-42D3-81D7-F125F8C69090}">
      <dgm:prSet/>
      <dgm:spPr/>
      <dgm:t>
        <a:bodyPr/>
        <a:lstStyle/>
        <a:p>
          <a:endParaRPr lang="ru-RU" sz="2400"/>
        </a:p>
      </dgm:t>
    </dgm:pt>
    <dgm:pt modelId="{6FDB9235-66FF-4A37-91C8-CFA8F3FAE5C6}">
      <dgm:prSet phldrT="[Текст]" custT="1"/>
      <dgm:spPr/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3,4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79F2-58CC-43E6-B818-7142DD556FB7}" type="parTrans" cxnId="{C7C22384-0725-409E-AF55-F6BEAA396565}">
      <dgm:prSet/>
      <dgm:spPr/>
      <dgm:t>
        <a:bodyPr/>
        <a:lstStyle/>
        <a:p>
          <a:endParaRPr lang="ru-RU" sz="2400"/>
        </a:p>
      </dgm:t>
    </dgm:pt>
    <dgm:pt modelId="{5895312A-178A-4247-AC4B-CDDFC05A75C7}" type="sibTrans" cxnId="{C7C22384-0725-409E-AF55-F6BEAA396565}">
      <dgm:prSet/>
      <dgm:spPr/>
      <dgm:t>
        <a:bodyPr/>
        <a:lstStyle/>
        <a:p>
          <a:endParaRPr lang="ru-RU" sz="2400"/>
        </a:p>
      </dgm:t>
    </dgm:pt>
    <dgm:pt modelId="{287F53E1-8820-4F66-A273-CA245CB34A7A}">
      <dgm:prSet phldrT="[Текст]" custT="1"/>
      <dgm:spPr/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4,8</a:t>
          </a: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7DF66-462C-49A2-8E00-00DB9629C5BB}" type="parTrans" cxnId="{7B8C8109-5406-4135-8822-E774F15F1FC2}">
      <dgm:prSet/>
      <dgm:spPr/>
      <dgm:t>
        <a:bodyPr/>
        <a:lstStyle/>
        <a:p>
          <a:endParaRPr lang="ru-RU" sz="2400"/>
        </a:p>
      </dgm:t>
    </dgm:pt>
    <dgm:pt modelId="{0323B4EF-4168-49D2-8E54-8C30531D8715}" type="sibTrans" cxnId="{7B8C8109-5406-4135-8822-E774F15F1FC2}">
      <dgm:prSet/>
      <dgm:spPr/>
      <dgm:t>
        <a:bodyPr/>
        <a:lstStyle/>
        <a:p>
          <a:endParaRPr lang="ru-RU" sz="2400"/>
        </a:p>
      </dgm:t>
    </dgm:pt>
    <dgm:pt modelId="{1D023495-9416-4649-B2E9-6CF92ECFB941}" type="pres">
      <dgm:prSet presAssocID="{B2353292-2AA4-4E4B-A906-47C06720AD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6AF5-7D47-44B4-852A-29A1219E306B}" type="pres">
      <dgm:prSet presAssocID="{49BAAA05-2FF9-4AA9-8F7B-072143A772C1}" presName="roof" presStyleLbl="dkBgShp" presStyleIdx="0" presStyleCnt="2" custLinFactNeighborX="-130" custLinFactNeighborY="-54098"/>
      <dgm:spPr/>
      <dgm:t>
        <a:bodyPr/>
        <a:lstStyle/>
        <a:p>
          <a:endParaRPr lang="ru-RU"/>
        </a:p>
      </dgm:t>
    </dgm:pt>
    <dgm:pt modelId="{B050F1D8-BA18-4FFC-9BC6-BAA4E10D85AA}" type="pres">
      <dgm:prSet presAssocID="{49BAAA05-2FF9-4AA9-8F7B-072143A772C1}" presName="pillars" presStyleCnt="0"/>
      <dgm:spPr/>
    </dgm:pt>
    <dgm:pt modelId="{576F3634-6ED9-4230-82EE-1A6C09084B3A}" type="pres">
      <dgm:prSet presAssocID="{49BAAA05-2FF9-4AA9-8F7B-072143A772C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8E31-0659-427D-8484-FEFAA1A113AD}" type="pres">
      <dgm:prSet presAssocID="{742E5087-D4E9-4C2D-BA88-191FC07EB20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5595-CA86-4762-A7A5-BD4CE19FA692}" type="pres">
      <dgm:prSet presAssocID="{AEDC4ABC-6A91-47A5-98F2-F0CADCC7EC8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283B-0E2B-4297-9C82-06EE030F6B4E}" type="pres">
      <dgm:prSet presAssocID="{6FDB9235-66FF-4A37-91C8-CFA8F3FAE5C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7BC-1EFA-424C-8C44-69ED281A4BA3}" type="pres">
      <dgm:prSet presAssocID="{287F53E1-8820-4F66-A273-CA245CB34A7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5996-B936-4E16-BB72-C1D0D9838D43}" type="pres">
      <dgm:prSet presAssocID="{49BAAA05-2FF9-4AA9-8F7B-072143A772C1}" presName="base" presStyleLbl="dkBgShp" presStyleIdx="1" presStyleCnt="2"/>
      <dgm:spPr/>
    </dgm:pt>
  </dgm:ptLst>
  <dgm:cxnLst>
    <dgm:cxn modelId="{E3BE49D6-1C6D-4199-8672-95C5CF72DB11}" type="presOf" srcId="{287F53E1-8820-4F66-A273-CA245CB34A7A}" destId="{AC6047BC-1EFA-424C-8C44-69ED281A4BA3}" srcOrd="0" destOrd="0" presId="urn:microsoft.com/office/officeart/2005/8/layout/hList3"/>
    <dgm:cxn modelId="{FA5E2313-3E8E-4DBC-8FEA-285E3C6972CE}" type="presOf" srcId="{742E5087-D4E9-4C2D-BA88-191FC07EB203}" destId="{28258E31-0659-427D-8484-FEFAA1A113AD}" srcOrd="0" destOrd="0" presId="urn:microsoft.com/office/officeart/2005/8/layout/hList3"/>
    <dgm:cxn modelId="{89E72D5D-9D4C-449E-AA6C-BBA1DDC2E73C}" type="presOf" srcId="{B2353292-2AA4-4E4B-A906-47C06720AD9C}" destId="{1D023495-9416-4649-B2E9-6CF92ECFB941}" srcOrd="0" destOrd="0" presId="urn:microsoft.com/office/officeart/2005/8/layout/hList3"/>
    <dgm:cxn modelId="{C37E916B-769D-43CD-979C-8545091AA068}" type="presOf" srcId="{6FDB9235-66FF-4A37-91C8-CFA8F3FAE5C6}" destId="{A829283B-0E2B-4297-9C82-06EE030F6B4E}" srcOrd="0" destOrd="0" presId="urn:microsoft.com/office/officeart/2005/8/layout/hList3"/>
    <dgm:cxn modelId="{B135CFFC-413C-4C22-A375-4BC90130F993}" srcId="{49BAAA05-2FF9-4AA9-8F7B-072143A772C1}" destId="{8DA03131-A7BC-42AC-852C-DBC1A9FE0919}" srcOrd="0" destOrd="0" parTransId="{339EC23B-DDD1-46BF-A8F6-F3C510BF611C}" sibTransId="{98894BCE-3CD0-45C8-828B-DEE04ADE7419}"/>
    <dgm:cxn modelId="{362ED3A5-E7D2-46E0-8C74-A00996484B8E}" type="presOf" srcId="{49BAAA05-2FF9-4AA9-8F7B-072143A772C1}" destId="{1F9A6AF5-7D47-44B4-852A-29A1219E306B}" srcOrd="0" destOrd="0" presId="urn:microsoft.com/office/officeart/2005/8/layout/hList3"/>
    <dgm:cxn modelId="{005F72F9-39E3-4FDD-A4E1-13DC3D3C6226}" srcId="{B2353292-2AA4-4E4B-A906-47C06720AD9C}" destId="{49BAAA05-2FF9-4AA9-8F7B-072143A772C1}" srcOrd="0" destOrd="0" parTransId="{B17B4C11-4E63-4659-84FF-1391C25DBB01}" sibTransId="{486DEABB-7338-4B3A-A521-E83CD519313B}"/>
    <dgm:cxn modelId="{7B8C8109-5406-4135-8822-E774F15F1FC2}" srcId="{49BAAA05-2FF9-4AA9-8F7B-072143A772C1}" destId="{287F53E1-8820-4F66-A273-CA245CB34A7A}" srcOrd="4" destOrd="0" parTransId="{FDF7DF66-462C-49A2-8E00-00DB9629C5BB}" sibTransId="{0323B4EF-4168-49D2-8E54-8C30531D8715}"/>
    <dgm:cxn modelId="{C7C22384-0725-409E-AF55-F6BEAA396565}" srcId="{49BAAA05-2FF9-4AA9-8F7B-072143A772C1}" destId="{6FDB9235-66FF-4A37-91C8-CFA8F3FAE5C6}" srcOrd="3" destOrd="0" parTransId="{0CCD79F2-58CC-43E6-B818-7142DD556FB7}" sibTransId="{5895312A-178A-4247-AC4B-CDDFC05A75C7}"/>
    <dgm:cxn modelId="{839245C0-58E9-4457-9AB1-3B7F718DA8E4}" type="presOf" srcId="{8DA03131-A7BC-42AC-852C-DBC1A9FE0919}" destId="{576F3634-6ED9-4230-82EE-1A6C09084B3A}" srcOrd="0" destOrd="0" presId="urn:microsoft.com/office/officeart/2005/8/layout/hList3"/>
    <dgm:cxn modelId="{A646890B-B48D-470F-9C5C-46DCC51DFDF9}" srcId="{B2353292-2AA4-4E4B-A906-47C06720AD9C}" destId="{206B80E9-C84D-4806-8FE3-3AD47F0EA71A}" srcOrd="1" destOrd="0" parTransId="{C0999420-4A55-4B45-AC9D-682BAB2357AE}" sibTransId="{49DDC56C-C8E8-4EFC-B60F-40B8A9003CAE}"/>
    <dgm:cxn modelId="{8B3032E5-B3E6-42D3-81D7-F125F8C69090}" srcId="{49BAAA05-2FF9-4AA9-8F7B-072143A772C1}" destId="{AEDC4ABC-6A91-47A5-98F2-F0CADCC7EC8E}" srcOrd="2" destOrd="0" parTransId="{5AB1D169-3D1A-4330-8A74-352AA045B488}" sibTransId="{0F944876-85FD-4548-9DF2-A6FB79784EF9}"/>
    <dgm:cxn modelId="{88331A10-3508-4D1C-97F4-F21BA54BDEE6}" srcId="{49BAAA05-2FF9-4AA9-8F7B-072143A772C1}" destId="{742E5087-D4E9-4C2D-BA88-191FC07EB203}" srcOrd="1" destOrd="0" parTransId="{C988D307-904E-435A-A50D-B1B18E54203A}" sibTransId="{BF607F2A-A9BF-4035-9660-A10E55133243}"/>
    <dgm:cxn modelId="{4F6CAFCB-7D58-4883-B70B-E6C58F5FB9DC}" type="presOf" srcId="{AEDC4ABC-6A91-47A5-98F2-F0CADCC7EC8E}" destId="{6CF95595-CA86-4762-A7A5-BD4CE19FA692}" srcOrd="0" destOrd="0" presId="urn:microsoft.com/office/officeart/2005/8/layout/hList3"/>
    <dgm:cxn modelId="{4CFE905B-B254-497A-8754-433F3C1DA045}" type="presParOf" srcId="{1D023495-9416-4649-B2E9-6CF92ECFB941}" destId="{1F9A6AF5-7D47-44B4-852A-29A1219E306B}" srcOrd="0" destOrd="0" presId="urn:microsoft.com/office/officeart/2005/8/layout/hList3"/>
    <dgm:cxn modelId="{3B7CA734-38A4-4ABF-9240-21A04B5E70B4}" type="presParOf" srcId="{1D023495-9416-4649-B2E9-6CF92ECFB941}" destId="{B050F1D8-BA18-4FFC-9BC6-BAA4E10D85AA}" srcOrd="1" destOrd="0" presId="urn:microsoft.com/office/officeart/2005/8/layout/hList3"/>
    <dgm:cxn modelId="{3B8E2C3A-D25C-4A8A-945D-F7F8315AE3BB}" type="presParOf" srcId="{B050F1D8-BA18-4FFC-9BC6-BAA4E10D85AA}" destId="{576F3634-6ED9-4230-82EE-1A6C09084B3A}" srcOrd="0" destOrd="0" presId="urn:microsoft.com/office/officeart/2005/8/layout/hList3"/>
    <dgm:cxn modelId="{0D69E08D-FA97-468B-9B5E-B0CF17960FB8}" type="presParOf" srcId="{B050F1D8-BA18-4FFC-9BC6-BAA4E10D85AA}" destId="{28258E31-0659-427D-8484-FEFAA1A113AD}" srcOrd="1" destOrd="0" presId="urn:microsoft.com/office/officeart/2005/8/layout/hList3"/>
    <dgm:cxn modelId="{FFD3A3A3-FE4B-4FB1-9AC5-06DC640C2E56}" type="presParOf" srcId="{B050F1D8-BA18-4FFC-9BC6-BAA4E10D85AA}" destId="{6CF95595-CA86-4762-A7A5-BD4CE19FA692}" srcOrd="2" destOrd="0" presId="urn:microsoft.com/office/officeart/2005/8/layout/hList3"/>
    <dgm:cxn modelId="{066118E8-ABD9-4AA8-A2B1-A66AFEEBDBD1}" type="presParOf" srcId="{B050F1D8-BA18-4FFC-9BC6-BAA4E10D85AA}" destId="{A829283B-0E2B-4297-9C82-06EE030F6B4E}" srcOrd="3" destOrd="0" presId="urn:microsoft.com/office/officeart/2005/8/layout/hList3"/>
    <dgm:cxn modelId="{3CE7E09A-D64C-499C-940A-37D1A770625C}" type="presParOf" srcId="{B050F1D8-BA18-4FFC-9BC6-BAA4E10D85AA}" destId="{AC6047BC-1EFA-424C-8C44-69ED281A4BA3}" srcOrd="4" destOrd="0" presId="urn:microsoft.com/office/officeart/2005/8/layout/hList3"/>
    <dgm:cxn modelId="{BE03EBA9-F76B-4ACA-815D-7F6DD7CC1A2F}" type="presParOf" srcId="{1D023495-9416-4649-B2E9-6CF92ECFB941}" destId="{30CA5996-B936-4E16-BB72-C1D0D9838D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7C361C8-2580-401D-8739-621FA3909EB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6E318F-6B19-4389-897F-DFBEA179ECB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9526A-49B5-4CAE-820A-6B052282B90C}" type="parTrans" cxnId="{B0A24964-20C6-4E6F-A152-87852B8059BE}">
      <dgm:prSet/>
      <dgm:spPr/>
      <dgm:t>
        <a:bodyPr/>
        <a:lstStyle/>
        <a:p>
          <a:endParaRPr lang="ru-RU"/>
        </a:p>
      </dgm:t>
    </dgm:pt>
    <dgm:pt modelId="{D1A4F973-7169-4BA0-B04D-75BFF35FAA8E}" type="sibTrans" cxnId="{B0A24964-20C6-4E6F-A152-87852B8059BE}">
      <dgm:prSet/>
      <dgm:spPr/>
      <dgm:t>
        <a:bodyPr/>
        <a:lstStyle/>
        <a:p>
          <a:endParaRPr lang="ru-RU"/>
        </a:p>
      </dgm:t>
    </dgm:pt>
    <dgm:pt modelId="{783E04B0-31FF-4C96-B8A0-25AD8784B35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2,2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EE9CD-2DDC-4278-9671-1B12AA037CA2}" type="parTrans" cxnId="{CCB2FC7E-B9CB-4EE8-B353-8056ADDEE89E}">
      <dgm:prSet/>
      <dgm:spPr/>
      <dgm:t>
        <a:bodyPr/>
        <a:lstStyle/>
        <a:p>
          <a:endParaRPr lang="ru-RU"/>
        </a:p>
      </dgm:t>
    </dgm:pt>
    <dgm:pt modelId="{A2EC2633-8AD1-4857-A8DC-CC9F6C701E1C}" type="sibTrans" cxnId="{CCB2FC7E-B9CB-4EE8-B353-8056ADDEE89E}">
      <dgm:prSet/>
      <dgm:spPr/>
      <dgm:t>
        <a:bodyPr/>
        <a:lstStyle/>
        <a:p>
          <a:endParaRPr lang="ru-RU"/>
        </a:p>
      </dgm:t>
    </dgm:pt>
    <dgm:pt modelId="{5E2EB0EA-3F04-41E8-8F6A-355A1D59128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84118-3FA6-4E82-97CE-748411B6CCE3}" type="parTrans" cxnId="{61180C9C-BC71-4B0C-AC5A-AC09B5D618D7}">
      <dgm:prSet/>
      <dgm:spPr/>
      <dgm:t>
        <a:bodyPr/>
        <a:lstStyle/>
        <a:p>
          <a:endParaRPr lang="ru-RU"/>
        </a:p>
      </dgm:t>
    </dgm:pt>
    <dgm:pt modelId="{7EBE73A8-14C1-42C1-B5E9-E4FAB39E63C5}" type="sibTrans" cxnId="{61180C9C-BC71-4B0C-AC5A-AC09B5D618D7}">
      <dgm:prSet/>
      <dgm:spPr/>
      <dgm:t>
        <a:bodyPr/>
        <a:lstStyle/>
        <a:p>
          <a:endParaRPr lang="ru-RU"/>
        </a:p>
      </dgm:t>
    </dgm:pt>
    <dgm:pt modelId="{68E2317E-6F39-40E1-A797-30ECD607A39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BB941-946C-444D-A7D6-B0F13EA98EE3}" type="parTrans" cxnId="{B98FB499-3CD8-499B-B41C-A16A3AFFF8A7}">
      <dgm:prSet/>
      <dgm:spPr/>
      <dgm:t>
        <a:bodyPr/>
        <a:lstStyle/>
        <a:p>
          <a:endParaRPr lang="ru-RU"/>
        </a:p>
      </dgm:t>
    </dgm:pt>
    <dgm:pt modelId="{BFF358C7-2985-4A24-882D-BED3C55E1F1A}" type="sibTrans" cxnId="{B98FB499-3CD8-499B-B41C-A16A3AFFF8A7}">
      <dgm:prSet/>
      <dgm:spPr/>
      <dgm:t>
        <a:bodyPr/>
        <a:lstStyle/>
        <a:p>
          <a:endParaRPr lang="ru-RU"/>
        </a:p>
      </dgm:t>
    </dgm:pt>
    <dgm:pt modelId="{81435F7A-3CE0-4B4B-91D0-A2EE69970954}">
      <dgm:prSet/>
      <dgm:spPr/>
      <dgm:t>
        <a:bodyPr/>
        <a:lstStyle/>
        <a:p>
          <a:endParaRPr lang="ru-RU"/>
        </a:p>
      </dgm:t>
    </dgm:pt>
    <dgm:pt modelId="{B09F1F4F-05AB-43EF-934C-53A687F61F7A}" type="parTrans" cxnId="{C265B8F7-11C0-49EA-9279-BFEB82D98827}">
      <dgm:prSet/>
      <dgm:spPr/>
      <dgm:t>
        <a:bodyPr/>
        <a:lstStyle/>
        <a:p>
          <a:endParaRPr lang="ru-RU"/>
        </a:p>
      </dgm:t>
    </dgm:pt>
    <dgm:pt modelId="{A7C7A919-D654-44C5-9020-ABA350FBECDF}" type="sibTrans" cxnId="{C265B8F7-11C0-49EA-9279-BFEB82D98827}">
      <dgm:prSet/>
      <dgm:spPr/>
      <dgm:t>
        <a:bodyPr/>
        <a:lstStyle/>
        <a:p>
          <a:endParaRPr lang="ru-RU"/>
        </a:p>
      </dgm:t>
    </dgm:pt>
    <dgm:pt modelId="{83B30157-FADA-40E4-BA8F-DF14B1B5017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0A693-EB0E-4ABA-B6AA-E2060AAB3743}" type="parTrans" cxnId="{A93AF810-8521-4184-883C-E1E2E2024FC9}">
      <dgm:prSet/>
      <dgm:spPr/>
      <dgm:t>
        <a:bodyPr/>
        <a:lstStyle/>
        <a:p>
          <a:endParaRPr lang="ru-RU"/>
        </a:p>
      </dgm:t>
    </dgm:pt>
    <dgm:pt modelId="{268A8023-F78C-4BC8-982F-E50F34BFC471}" type="sibTrans" cxnId="{A93AF810-8521-4184-883C-E1E2E2024FC9}">
      <dgm:prSet/>
      <dgm:spPr/>
      <dgm:t>
        <a:bodyPr/>
        <a:lstStyle/>
        <a:p>
          <a:endParaRPr lang="ru-RU"/>
        </a:p>
      </dgm:t>
    </dgm:pt>
    <dgm:pt modelId="{24730C0B-FEC0-4DDA-AF82-5EF47A8EC8A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2,6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AFCC0-83E6-4486-B374-01E539D6678C}" type="parTrans" cxnId="{AAC920B4-0587-4B31-9785-FE39D47DD9D4}">
      <dgm:prSet/>
      <dgm:spPr/>
      <dgm:t>
        <a:bodyPr/>
        <a:lstStyle/>
        <a:p>
          <a:endParaRPr lang="ru-RU"/>
        </a:p>
      </dgm:t>
    </dgm:pt>
    <dgm:pt modelId="{BCF0B251-08BA-4C40-A989-772E5F6C7ADF}" type="sibTrans" cxnId="{AAC920B4-0587-4B31-9785-FE39D47DD9D4}">
      <dgm:prSet/>
      <dgm:spPr/>
      <dgm:t>
        <a:bodyPr/>
        <a:lstStyle/>
        <a:p>
          <a:endParaRPr lang="ru-RU"/>
        </a:p>
      </dgm:t>
    </dgm:pt>
    <dgm:pt modelId="{1F561AE1-D6B9-464E-9315-CEEB34D752F2}" type="pres">
      <dgm:prSet presAssocID="{B7C361C8-2580-401D-8739-621FA3909E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AFA6F-E698-4F4E-B9B0-2757A191C6FB}" type="pres">
      <dgm:prSet presAssocID="{F16E318F-6B19-4389-897F-DFBEA179ECBA}" presName="roof" presStyleLbl="dkBgShp" presStyleIdx="0" presStyleCnt="2" custLinFactNeighborX="4354" custLinFactNeighborY="3473"/>
      <dgm:spPr/>
      <dgm:t>
        <a:bodyPr/>
        <a:lstStyle/>
        <a:p>
          <a:endParaRPr lang="ru-RU"/>
        </a:p>
      </dgm:t>
    </dgm:pt>
    <dgm:pt modelId="{879D49A6-ACFD-4963-8097-B0190CC3C983}" type="pres">
      <dgm:prSet presAssocID="{F16E318F-6B19-4389-897F-DFBEA179ECBA}" presName="pillars" presStyleCnt="0"/>
      <dgm:spPr/>
    </dgm:pt>
    <dgm:pt modelId="{D382CC06-70E2-4C94-BBE1-CE26637FFE2D}" type="pres">
      <dgm:prSet presAssocID="{F16E318F-6B19-4389-897F-DFBEA179ECB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A4AC-B608-4246-84B5-91900FA7B943}" type="pres">
      <dgm:prSet presAssocID="{5E2EB0EA-3F04-41E8-8F6A-355A1D59128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958E9-923B-4313-AA05-D8B37A183964}" type="pres">
      <dgm:prSet presAssocID="{68E2317E-6F39-40E1-A797-30ECD607A391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36BB2-7E4B-47EE-A721-828D79FDA721}" type="pres">
      <dgm:prSet presAssocID="{83B30157-FADA-40E4-BA8F-DF14B1B5017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0315-2ABF-403E-BA46-7908CD42D3AE}" type="pres">
      <dgm:prSet presAssocID="{24730C0B-FEC0-4DDA-AF82-5EF47A8EC8A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E496-C4F1-4F98-95A0-E78C2F771173}" type="pres">
      <dgm:prSet presAssocID="{F16E318F-6B19-4389-897F-DFBEA179ECBA}" presName="base" presStyleLbl="dkBgShp" presStyleIdx="1" presStyleCnt="2"/>
      <dgm:spPr/>
    </dgm:pt>
  </dgm:ptLst>
  <dgm:cxnLst>
    <dgm:cxn modelId="{B98FB499-3CD8-499B-B41C-A16A3AFFF8A7}" srcId="{F16E318F-6B19-4389-897F-DFBEA179ECBA}" destId="{68E2317E-6F39-40E1-A797-30ECD607A391}" srcOrd="2" destOrd="0" parTransId="{F6FBB941-946C-444D-A7D6-B0F13EA98EE3}" sibTransId="{BFF358C7-2985-4A24-882D-BED3C55E1F1A}"/>
    <dgm:cxn modelId="{E91D44FF-3B02-488B-B9B8-5127B10BBB2B}" type="presOf" srcId="{B7C361C8-2580-401D-8739-621FA3909EBB}" destId="{1F561AE1-D6B9-464E-9315-CEEB34D752F2}" srcOrd="0" destOrd="0" presId="urn:microsoft.com/office/officeart/2005/8/layout/hList3"/>
    <dgm:cxn modelId="{4CFB0E72-B2E3-47FB-8A7D-3C6277F75645}" type="presOf" srcId="{F16E318F-6B19-4389-897F-DFBEA179ECBA}" destId="{0CBAFA6F-E698-4F4E-B9B0-2757A191C6FB}" srcOrd="0" destOrd="0" presId="urn:microsoft.com/office/officeart/2005/8/layout/hList3"/>
    <dgm:cxn modelId="{8A417C72-4545-4FF0-89A4-DD0F0AC826C5}" type="presOf" srcId="{68E2317E-6F39-40E1-A797-30ECD607A391}" destId="{1D5958E9-923B-4313-AA05-D8B37A183964}" srcOrd="0" destOrd="0" presId="urn:microsoft.com/office/officeart/2005/8/layout/hList3"/>
    <dgm:cxn modelId="{61180C9C-BC71-4B0C-AC5A-AC09B5D618D7}" srcId="{F16E318F-6B19-4389-897F-DFBEA179ECBA}" destId="{5E2EB0EA-3F04-41E8-8F6A-355A1D591282}" srcOrd="1" destOrd="0" parTransId="{E0484118-3FA6-4E82-97CE-748411B6CCE3}" sibTransId="{7EBE73A8-14C1-42C1-B5E9-E4FAB39E63C5}"/>
    <dgm:cxn modelId="{B0A24964-20C6-4E6F-A152-87852B8059BE}" srcId="{B7C361C8-2580-401D-8739-621FA3909EBB}" destId="{F16E318F-6B19-4389-897F-DFBEA179ECBA}" srcOrd="0" destOrd="0" parTransId="{0A59526A-49B5-4CAE-820A-6B052282B90C}" sibTransId="{D1A4F973-7169-4BA0-B04D-75BFF35FAA8E}"/>
    <dgm:cxn modelId="{C265B8F7-11C0-49EA-9279-BFEB82D98827}" srcId="{B7C361C8-2580-401D-8739-621FA3909EBB}" destId="{81435F7A-3CE0-4B4B-91D0-A2EE69970954}" srcOrd="1" destOrd="0" parTransId="{B09F1F4F-05AB-43EF-934C-53A687F61F7A}" sibTransId="{A7C7A919-D654-44C5-9020-ABA350FBECDF}"/>
    <dgm:cxn modelId="{4456D129-6553-482E-B9EB-203A41F5BEE8}" type="presOf" srcId="{783E04B0-31FF-4C96-B8A0-25AD8784B350}" destId="{D382CC06-70E2-4C94-BBE1-CE26637FFE2D}" srcOrd="0" destOrd="0" presId="urn:microsoft.com/office/officeart/2005/8/layout/hList3"/>
    <dgm:cxn modelId="{8B094322-A40A-446C-AB87-931740F45050}" type="presOf" srcId="{5E2EB0EA-3F04-41E8-8F6A-355A1D591282}" destId="{D521A4AC-B608-4246-84B5-91900FA7B943}" srcOrd="0" destOrd="0" presId="urn:microsoft.com/office/officeart/2005/8/layout/hList3"/>
    <dgm:cxn modelId="{0D92D338-175F-475B-8EB9-91726FEF7CFB}" type="presOf" srcId="{83B30157-FADA-40E4-BA8F-DF14B1B50177}" destId="{83D36BB2-7E4B-47EE-A721-828D79FDA721}" srcOrd="0" destOrd="0" presId="urn:microsoft.com/office/officeart/2005/8/layout/hList3"/>
    <dgm:cxn modelId="{4C3DA958-61A8-469A-A97C-BCB29A58EE4A}" type="presOf" srcId="{24730C0B-FEC0-4DDA-AF82-5EF47A8EC8AF}" destId="{75180315-2ABF-403E-BA46-7908CD42D3AE}" srcOrd="0" destOrd="0" presId="urn:microsoft.com/office/officeart/2005/8/layout/hList3"/>
    <dgm:cxn modelId="{AAC920B4-0587-4B31-9785-FE39D47DD9D4}" srcId="{F16E318F-6B19-4389-897F-DFBEA179ECBA}" destId="{24730C0B-FEC0-4DDA-AF82-5EF47A8EC8AF}" srcOrd="4" destOrd="0" parTransId="{E7FAFCC0-83E6-4486-B374-01E539D6678C}" sibTransId="{BCF0B251-08BA-4C40-A989-772E5F6C7ADF}"/>
    <dgm:cxn modelId="{A93AF810-8521-4184-883C-E1E2E2024FC9}" srcId="{F16E318F-6B19-4389-897F-DFBEA179ECBA}" destId="{83B30157-FADA-40E4-BA8F-DF14B1B50177}" srcOrd="3" destOrd="0" parTransId="{AE10A693-EB0E-4ABA-B6AA-E2060AAB3743}" sibTransId="{268A8023-F78C-4BC8-982F-E50F34BFC471}"/>
    <dgm:cxn modelId="{CCB2FC7E-B9CB-4EE8-B353-8056ADDEE89E}" srcId="{F16E318F-6B19-4389-897F-DFBEA179ECBA}" destId="{783E04B0-31FF-4C96-B8A0-25AD8784B350}" srcOrd="0" destOrd="0" parTransId="{41CEE9CD-2DDC-4278-9671-1B12AA037CA2}" sibTransId="{A2EC2633-8AD1-4857-A8DC-CC9F6C701E1C}"/>
    <dgm:cxn modelId="{89E5C090-F525-4CDA-A5B9-EB95A171049F}" type="presParOf" srcId="{1F561AE1-D6B9-464E-9315-CEEB34D752F2}" destId="{0CBAFA6F-E698-4F4E-B9B0-2757A191C6FB}" srcOrd="0" destOrd="0" presId="urn:microsoft.com/office/officeart/2005/8/layout/hList3"/>
    <dgm:cxn modelId="{ABD5E551-9059-4DAA-9BCF-134329D027F9}" type="presParOf" srcId="{1F561AE1-D6B9-464E-9315-CEEB34D752F2}" destId="{879D49A6-ACFD-4963-8097-B0190CC3C983}" srcOrd="1" destOrd="0" presId="urn:microsoft.com/office/officeart/2005/8/layout/hList3"/>
    <dgm:cxn modelId="{D7CB4BEB-6EE0-40F9-9016-BAB934F8455F}" type="presParOf" srcId="{879D49A6-ACFD-4963-8097-B0190CC3C983}" destId="{D382CC06-70E2-4C94-BBE1-CE26637FFE2D}" srcOrd="0" destOrd="0" presId="urn:microsoft.com/office/officeart/2005/8/layout/hList3"/>
    <dgm:cxn modelId="{DD1140ED-C1C1-435C-9F5C-386D4539A890}" type="presParOf" srcId="{879D49A6-ACFD-4963-8097-B0190CC3C983}" destId="{D521A4AC-B608-4246-84B5-91900FA7B943}" srcOrd="1" destOrd="0" presId="urn:microsoft.com/office/officeart/2005/8/layout/hList3"/>
    <dgm:cxn modelId="{0E10E815-6830-4733-A5B5-0CFB00C040A2}" type="presParOf" srcId="{879D49A6-ACFD-4963-8097-B0190CC3C983}" destId="{1D5958E9-923B-4313-AA05-D8B37A183964}" srcOrd="2" destOrd="0" presId="urn:microsoft.com/office/officeart/2005/8/layout/hList3"/>
    <dgm:cxn modelId="{36933125-2214-4980-8FBE-6E0DDF95FE94}" type="presParOf" srcId="{879D49A6-ACFD-4963-8097-B0190CC3C983}" destId="{83D36BB2-7E4B-47EE-A721-828D79FDA721}" srcOrd="3" destOrd="0" presId="urn:microsoft.com/office/officeart/2005/8/layout/hList3"/>
    <dgm:cxn modelId="{F1899F4D-00D1-48C4-AFB6-9C59E290F996}" type="presParOf" srcId="{879D49A6-ACFD-4963-8097-B0190CC3C983}" destId="{75180315-2ABF-403E-BA46-7908CD42D3AE}" srcOrd="4" destOrd="0" presId="urn:microsoft.com/office/officeart/2005/8/layout/hList3"/>
    <dgm:cxn modelId="{28CF597A-CAB1-4093-B6E2-DCF3BD5CEBF2}" type="presParOf" srcId="{1F561AE1-D6B9-464E-9315-CEEB34D752F2}" destId="{5614E496-C4F1-4F98-95A0-E78C2F7711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8A1660F-952F-4109-B43C-CDDE28B21DAB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B744F9-3949-415E-ADDC-7DD9A18D8B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CABCD-A29B-4172-8521-B4879559C021}" type="parTrans" cxnId="{219DE2CA-259A-4F87-80D4-BCD7EB34C83A}">
      <dgm:prSet/>
      <dgm:spPr/>
      <dgm:t>
        <a:bodyPr/>
        <a:lstStyle/>
        <a:p>
          <a:endParaRPr lang="ru-RU"/>
        </a:p>
      </dgm:t>
    </dgm:pt>
    <dgm:pt modelId="{9CCC560C-2B7D-43E9-8068-9D26BCAE8F4C}" type="sibTrans" cxnId="{219DE2CA-259A-4F87-80D4-BCD7EB34C83A}">
      <dgm:prSet/>
      <dgm:spPr/>
      <dgm:t>
        <a:bodyPr/>
        <a:lstStyle/>
        <a:p>
          <a:endParaRPr lang="ru-RU"/>
        </a:p>
      </dgm:t>
    </dgm:pt>
    <dgm:pt modelId="{1D848A31-C93E-456D-A481-93C77B6D434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0,7</a:t>
          </a:r>
        </a:p>
      </dgm:t>
    </dgm:pt>
    <dgm:pt modelId="{3CA65222-6303-4D24-9BD8-DD37DDC99E65}" type="parTrans" cxnId="{AC5E2714-8874-4C42-8C9E-69A54EC77688}">
      <dgm:prSet/>
      <dgm:spPr/>
      <dgm:t>
        <a:bodyPr/>
        <a:lstStyle/>
        <a:p>
          <a:endParaRPr lang="ru-RU"/>
        </a:p>
      </dgm:t>
    </dgm:pt>
    <dgm:pt modelId="{D1F21DB3-66A8-40AF-8763-B1F267828889}" type="sibTrans" cxnId="{AC5E2714-8874-4C42-8C9E-69A54EC77688}">
      <dgm:prSet/>
      <dgm:spPr/>
      <dgm:t>
        <a:bodyPr/>
        <a:lstStyle/>
        <a:p>
          <a:endParaRPr lang="ru-RU"/>
        </a:p>
      </dgm:t>
    </dgm:pt>
    <dgm:pt modelId="{544C2216-249F-441F-A169-D944095DD72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0,7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8A34-C0BE-41C3-B949-7E918871217F}" type="parTrans" cxnId="{6A1B497F-C7DD-40B5-B9C7-2A0B35446639}">
      <dgm:prSet/>
      <dgm:spPr/>
      <dgm:t>
        <a:bodyPr/>
        <a:lstStyle/>
        <a:p>
          <a:endParaRPr lang="ru-RU"/>
        </a:p>
      </dgm:t>
    </dgm:pt>
    <dgm:pt modelId="{EE431395-1219-4588-9C59-122E9669287E}" type="sibTrans" cxnId="{6A1B497F-C7DD-40B5-B9C7-2A0B35446639}">
      <dgm:prSet/>
      <dgm:spPr/>
      <dgm:t>
        <a:bodyPr/>
        <a:lstStyle/>
        <a:p>
          <a:endParaRPr lang="ru-RU"/>
        </a:p>
      </dgm:t>
    </dgm:pt>
    <dgm:pt modelId="{CB18245E-570E-444D-8994-02545B2C8EC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3A845-D73E-44A6-A107-731E1A5A9AB2}" type="parTrans" cxnId="{247EA7A4-FA58-40AD-A548-5290B2B1043C}">
      <dgm:prSet/>
      <dgm:spPr/>
      <dgm:t>
        <a:bodyPr/>
        <a:lstStyle/>
        <a:p>
          <a:endParaRPr lang="ru-RU"/>
        </a:p>
      </dgm:t>
    </dgm:pt>
    <dgm:pt modelId="{7CB77434-2CE5-4FFB-A160-86408F5A0D1D}" type="sibTrans" cxnId="{247EA7A4-FA58-40AD-A548-5290B2B1043C}">
      <dgm:prSet/>
      <dgm:spPr/>
      <dgm:t>
        <a:bodyPr/>
        <a:lstStyle/>
        <a:p>
          <a:endParaRPr lang="ru-RU"/>
        </a:p>
      </dgm:t>
    </dgm:pt>
    <dgm:pt modelId="{DA5B7F77-94AA-4E25-9F03-CF3880ED9A78}">
      <dgm:prSet/>
      <dgm:spPr/>
      <dgm:t>
        <a:bodyPr/>
        <a:lstStyle/>
        <a:p>
          <a:endParaRPr lang="ru-RU"/>
        </a:p>
      </dgm:t>
    </dgm:pt>
    <dgm:pt modelId="{7B820EF3-2FE7-4E98-A3BD-05AF1B88A48A}" type="parTrans" cxnId="{713666D8-DD60-408A-8626-BA292FAFA0B0}">
      <dgm:prSet/>
      <dgm:spPr/>
      <dgm:t>
        <a:bodyPr/>
        <a:lstStyle/>
        <a:p>
          <a:endParaRPr lang="ru-RU"/>
        </a:p>
      </dgm:t>
    </dgm:pt>
    <dgm:pt modelId="{B5D94431-ED9D-403F-A451-1E882E44F56D}" type="sibTrans" cxnId="{713666D8-DD60-408A-8626-BA292FAFA0B0}">
      <dgm:prSet/>
      <dgm:spPr/>
      <dgm:t>
        <a:bodyPr/>
        <a:lstStyle/>
        <a:p>
          <a:endParaRPr lang="ru-RU"/>
        </a:p>
      </dgm:t>
    </dgm:pt>
    <dgm:pt modelId="{338E938A-3C30-4C25-A054-669FE110558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9A888-C5AB-42DA-A79E-16C15E746C1B}" type="parTrans" cxnId="{C0DB2E3D-39F8-48F1-8573-55F2E218FDCE}">
      <dgm:prSet/>
      <dgm:spPr/>
      <dgm:t>
        <a:bodyPr/>
        <a:lstStyle/>
        <a:p>
          <a:endParaRPr lang="ru-RU"/>
        </a:p>
      </dgm:t>
    </dgm:pt>
    <dgm:pt modelId="{B546F8DD-5F1F-4AE8-91EC-74DDA441CBAE}" type="sibTrans" cxnId="{C0DB2E3D-39F8-48F1-8573-55F2E218FDCE}">
      <dgm:prSet/>
      <dgm:spPr/>
      <dgm:t>
        <a:bodyPr/>
        <a:lstStyle/>
        <a:p>
          <a:endParaRPr lang="ru-RU"/>
        </a:p>
      </dgm:t>
    </dgm:pt>
    <dgm:pt modelId="{91B6EB55-1E2D-48EE-999A-D63A1B69E43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8598F-E5AA-4622-8D4C-5D9F10D29C0F}" type="parTrans" cxnId="{FC66BC13-C6AD-4271-9618-6CA7D1B1FEA4}">
      <dgm:prSet/>
      <dgm:spPr/>
      <dgm:t>
        <a:bodyPr/>
        <a:lstStyle/>
        <a:p>
          <a:endParaRPr lang="ru-RU"/>
        </a:p>
      </dgm:t>
    </dgm:pt>
    <dgm:pt modelId="{84D314CF-C1FE-467B-AD3E-80F5F283809D}" type="sibTrans" cxnId="{FC66BC13-C6AD-4271-9618-6CA7D1B1FEA4}">
      <dgm:prSet/>
      <dgm:spPr/>
      <dgm:t>
        <a:bodyPr/>
        <a:lstStyle/>
        <a:p>
          <a:endParaRPr lang="ru-RU"/>
        </a:p>
      </dgm:t>
    </dgm:pt>
    <dgm:pt modelId="{63001E70-AB50-4FDE-A360-802E5A98D95F}" type="pres">
      <dgm:prSet presAssocID="{08A1660F-952F-4109-B43C-CDDE28B21D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FF004-B577-4F93-83EE-D44BCED10747}" type="pres">
      <dgm:prSet presAssocID="{5FB744F9-3949-415E-ADDC-7DD9A18D8B5E}" presName="roof" presStyleLbl="dkBgShp" presStyleIdx="0" presStyleCnt="2" custLinFactNeighborX="17665"/>
      <dgm:spPr/>
      <dgm:t>
        <a:bodyPr/>
        <a:lstStyle/>
        <a:p>
          <a:endParaRPr lang="ru-RU"/>
        </a:p>
      </dgm:t>
    </dgm:pt>
    <dgm:pt modelId="{BCB252A8-F2DB-4E6F-9E30-919133BC8792}" type="pres">
      <dgm:prSet presAssocID="{5FB744F9-3949-415E-ADDC-7DD9A18D8B5E}" presName="pillars" presStyleCnt="0"/>
      <dgm:spPr/>
    </dgm:pt>
    <dgm:pt modelId="{326B5FA3-405B-49E0-9EE5-D30B7FBB43E6}" type="pres">
      <dgm:prSet presAssocID="{5FB744F9-3949-415E-ADDC-7DD9A18D8B5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44FBB-C03A-4F61-90C0-822E144DB646}" type="pres">
      <dgm:prSet presAssocID="{544C2216-249F-441F-A169-D944095DD72D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E78A-1B8A-432B-91AE-C303186B0C0F}" type="pres">
      <dgm:prSet presAssocID="{CB18245E-570E-444D-8994-02545B2C8EC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C5435-AAC6-424A-A851-8D72A19CF444}" type="pres">
      <dgm:prSet presAssocID="{338E938A-3C30-4C25-A054-669FE1105580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76E8-CDF6-48D2-B47F-C7C241150C14}" type="pres">
      <dgm:prSet presAssocID="{91B6EB55-1E2D-48EE-999A-D63A1B69E43C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D2A35-D645-4BFE-8D42-5525F2622180}" type="pres">
      <dgm:prSet presAssocID="{5FB744F9-3949-415E-ADDC-7DD9A18D8B5E}" presName="base" presStyleLbl="dkBgShp" presStyleIdx="1" presStyleCnt="2"/>
      <dgm:spPr/>
    </dgm:pt>
  </dgm:ptLst>
  <dgm:cxnLst>
    <dgm:cxn modelId="{3FA44B2B-EF43-4582-8A93-B2D3B663645D}" type="presOf" srcId="{338E938A-3C30-4C25-A054-669FE1105580}" destId="{F4AC5435-AAC6-424A-A851-8D72A19CF444}" srcOrd="0" destOrd="0" presId="urn:microsoft.com/office/officeart/2005/8/layout/hList3"/>
    <dgm:cxn modelId="{247EA7A4-FA58-40AD-A548-5290B2B1043C}" srcId="{5FB744F9-3949-415E-ADDC-7DD9A18D8B5E}" destId="{CB18245E-570E-444D-8994-02545B2C8EC4}" srcOrd="2" destOrd="0" parTransId="{2993A845-D73E-44A6-A107-731E1A5A9AB2}" sibTransId="{7CB77434-2CE5-4FFB-A160-86408F5A0D1D}"/>
    <dgm:cxn modelId="{14B8223D-8C69-45A8-AFDE-7CB54893EB0F}" type="presOf" srcId="{5FB744F9-3949-415E-ADDC-7DD9A18D8B5E}" destId="{F71FF004-B577-4F93-83EE-D44BCED10747}" srcOrd="0" destOrd="0" presId="urn:microsoft.com/office/officeart/2005/8/layout/hList3"/>
    <dgm:cxn modelId="{713666D8-DD60-408A-8626-BA292FAFA0B0}" srcId="{08A1660F-952F-4109-B43C-CDDE28B21DAB}" destId="{DA5B7F77-94AA-4E25-9F03-CF3880ED9A78}" srcOrd="1" destOrd="0" parTransId="{7B820EF3-2FE7-4E98-A3BD-05AF1B88A48A}" sibTransId="{B5D94431-ED9D-403F-A451-1E882E44F56D}"/>
    <dgm:cxn modelId="{FC66BC13-C6AD-4271-9618-6CA7D1B1FEA4}" srcId="{5FB744F9-3949-415E-ADDC-7DD9A18D8B5E}" destId="{91B6EB55-1E2D-48EE-999A-D63A1B69E43C}" srcOrd="4" destOrd="0" parTransId="{12D8598F-E5AA-4622-8D4C-5D9F10D29C0F}" sibTransId="{84D314CF-C1FE-467B-AD3E-80F5F283809D}"/>
    <dgm:cxn modelId="{6A1B497F-C7DD-40B5-B9C7-2A0B35446639}" srcId="{5FB744F9-3949-415E-ADDC-7DD9A18D8B5E}" destId="{544C2216-249F-441F-A169-D944095DD72D}" srcOrd="1" destOrd="0" parTransId="{6F388A34-C0BE-41C3-B949-7E918871217F}" sibTransId="{EE431395-1219-4588-9C59-122E9669287E}"/>
    <dgm:cxn modelId="{AC5E2714-8874-4C42-8C9E-69A54EC77688}" srcId="{5FB744F9-3949-415E-ADDC-7DD9A18D8B5E}" destId="{1D848A31-C93E-456D-A481-93C77B6D4346}" srcOrd="0" destOrd="0" parTransId="{3CA65222-6303-4D24-9BD8-DD37DDC99E65}" sibTransId="{D1F21DB3-66A8-40AF-8763-B1F267828889}"/>
    <dgm:cxn modelId="{D071E50E-200C-49D1-A91C-9C32840384A4}" type="presOf" srcId="{CB18245E-570E-444D-8994-02545B2C8EC4}" destId="{EF11E78A-1B8A-432B-91AE-C303186B0C0F}" srcOrd="0" destOrd="0" presId="urn:microsoft.com/office/officeart/2005/8/layout/hList3"/>
    <dgm:cxn modelId="{20B996E6-713E-48A3-90FA-5A3EBD60DFB0}" type="presOf" srcId="{91B6EB55-1E2D-48EE-999A-D63A1B69E43C}" destId="{CEED76E8-CDF6-48D2-B47F-C7C241150C14}" srcOrd="0" destOrd="0" presId="urn:microsoft.com/office/officeart/2005/8/layout/hList3"/>
    <dgm:cxn modelId="{219DE2CA-259A-4F87-80D4-BCD7EB34C83A}" srcId="{08A1660F-952F-4109-B43C-CDDE28B21DAB}" destId="{5FB744F9-3949-415E-ADDC-7DD9A18D8B5E}" srcOrd="0" destOrd="0" parTransId="{45ACABCD-A29B-4172-8521-B4879559C021}" sibTransId="{9CCC560C-2B7D-43E9-8068-9D26BCAE8F4C}"/>
    <dgm:cxn modelId="{EB87FED0-E592-42A0-9421-180E85C8BEEE}" type="presOf" srcId="{1D848A31-C93E-456D-A481-93C77B6D4346}" destId="{326B5FA3-405B-49E0-9EE5-D30B7FBB43E6}" srcOrd="0" destOrd="0" presId="urn:microsoft.com/office/officeart/2005/8/layout/hList3"/>
    <dgm:cxn modelId="{396978E3-390D-44F8-8DAC-6A156E3A08DE}" type="presOf" srcId="{08A1660F-952F-4109-B43C-CDDE28B21DAB}" destId="{63001E70-AB50-4FDE-A360-802E5A98D95F}" srcOrd="0" destOrd="0" presId="urn:microsoft.com/office/officeart/2005/8/layout/hList3"/>
    <dgm:cxn modelId="{C0DB2E3D-39F8-48F1-8573-55F2E218FDCE}" srcId="{5FB744F9-3949-415E-ADDC-7DD9A18D8B5E}" destId="{338E938A-3C30-4C25-A054-669FE1105580}" srcOrd="3" destOrd="0" parTransId="{39A9A888-C5AB-42DA-A79E-16C15E746C1B}" sibTransId="{B546F8DD-5F1F-4AE8-91EC-74DDA441CBAE}"/>
    <dgm:cxn modelId="{D4BA6726-52ED-431D-8F75-147A9B21F5FE}" type="presOf" srcId="{544C2216-249F-441F-A169-D944095DD72D}" destId="{84E44FBB-C03A-4F61-90C0-822E144DB646}" srcOrd="0" destOrd="0" presId="urn:microsoft.com/office/officeart/2005/8/layout/hList3"/>
    <dgm:cxn modelId="{04DC1208-8B88-42DE-86A8-884D2793DE1B}" type="presParOf" srcId="{63001E70-AB50-4FDE-A360-802E5A98D95F}" destId="{F71FF004-B577-4F93-83EE-D44BCED10747}" srcOrd="0" destOrd="0" presId="urn:microsoft.com/office/officeart/2005/8/layout/hList3"/>
    <dgm:cxn modelId="{5A253323-AC07-4416-9EEB-F0E485902457}" type="presParOf" srcId="{63001E70-AB50-4FDE-A360-802E5A98D95F}" destId="{BCB252A8-F2DB-4E6F-9E30-919133BC8792}" srcOrd="1" destOrd="0" presId="urn:microsoft.com/office/officeart/2005/8/layout/hList3"/>
    <dgm:cxn modelId="{380C3735-93AA-48B8-B0FD-2CAABA0B8E02}" type="presParOf" srcId="{BCB252A8-F2DB-4E6F-9E30-919133BC8792}" destId="{326B5FA3-405B-49E0-9EE5-D30B7FBB43E6}" srcOrd="0" destOrd="0" presId="urn:microsoft.com/office/officeart/2005/8/layout/hList3"/>
    <dgm:cxn modelId="{BB09463D-323E-4EC6-A5AC-CB9D0FB3D5AF}" type="presParOf" srcId="{BCB252A8-F2DB-4E6F-9E30-919133BC8792}" destId="{84E44FBB-C03A-4F61-90C0-822E144DB646}" srcOrd="1" destOrd="0" presId="urn:microsoft.com/office/officeart/2005/8/layout/hList3"/>
    <dgm:cxn modelId="{D149D220-6BB1-4D65-8F57-5124BCE9DF1A}" type="presParOf" srcId="{BCB252A8-F2DB-4E6F-9E30-919133BC8792}" destId="{EF11E78A-1B8A-432B-91AE-C303186B0C0F}" srcOrd="2" destOrd="0" presId="urn:microsoft.com/office/officeart/2005/8/layout/hList3"/>
    <dgm:cxn modelId="{CA44CA35-97DC-4662-B974-A5D1CE449304}" type="presParOf" srcId="{BCB252A8-F2DB-4E6F-9E30-919133BC8792}" destId="{F4AC5435-AAC6-424A-A851-8D72A19CF444}" srcOrd="3" destOrd="0" presId="urn:microsoft.com/office/officeart/2005/8/layout/hList3"/>
    <dgm:cxn modelId="{C74BB7BD-5304-4080-82CE-0DD251FFA9A1}" type="presParOf" srcId="{BCB252A8-F2DB-4E6F-9E30-919133BC8792}" destId="{CEED76E8-CDF6-48D2-B47F-C7C241150C14}" srcOrd="4" destOrd="0" presId="urn:microsoft.com/office/officeart/2005/8/layout/hList3"/>
    <dgm:cxn modelId="{6A58E6D2-39C5-44E0-9BAF-9A548E99CBF1}" type="presParOf" srcId="{63001E70-AB50-4FDE-A360-802E5A98D95F}" destId="{623D2A35-D645-4BFE-8D42-5525F26221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41362B4-13D0-4635-BCB1-F076837AF88C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4A0DAB-C493-4A9F-8E99-99DE508C21C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859C-4425-45EA-8A7D-409249F0E91B}" type="parTrans" cxnId="{BE8C0A93-E622-4864-A58E-8007BAF8D395}">
      <dgm:prSet/>
      <dgm:spPr/>
      <dgm:t>
        <a:bodyPr/>
        <a:lstStyle/>
        <a:p>
          <a:endParaRPr lang="ru-RU"/>
        </a:p>
      </dgm:t>
    </dgm:pt>
    <dgm:pt modelId="{25277605-8F0B-4AB7-86DD-DE98AF8B36AC}" type="sibTrans" cxnId="{BE8C0A93-E622-4864-A58E-8007BAF8D395}">
      <dgm:prSet/>
      <dgm:spPr/>
      <dgm:t>
        <a:bodyPr/>
        <a:lstStyle/>
        <a:p>
          <a:endParaRPr lang="ru-RU"/>
        </a:p>
      </dgm:t>
    </dgm:pt>
    <dgm:pt modelId="{6871D389-74D1-4FDE-BC92-D901F2C34C22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D4014-36F2-4EC7-BA86-19F44549CAD7}" type="parTrans" cxnId="{41CB7354-87CC-4838-B2BC-35D7938241B2}">
      <dgm:prSet/>
      <dgm:spPr/>
      <dgm:t>
        <a:bodyPr/>
        <a:lstStyle/>
        <a:p>
          <a:endParaRPr lang="ru-RU"/>
        </a:p>
      </dgm:t>
    </dgm:pt>
    <dgm:pt modelId="{4FE735B3-853B-479C-9F4C-FD7E9D54B61E}" type="sibTrans" cxnId="{41CB7354-87CC-4838-B2BC-35D7938241B2}">
      <dgm:prSet/>
      <dgm:spPr/>
      <dgm:t>
        <a:bodyPr/>
        <a:lstStyle/>
        <a:p>
          <a:endParaRPr lang="ru-RU"/>
        </a:p>
      </dgm:t>
    </dgm:pt>
    <dgm:pt modelId="{548B6A88-0CEF-4980-AE87-9CEB774129C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E9E9E-5271-4DD3-9612-992C97CE00E8}" type="parTrans" cxnId="{D290E9E0-B18E-44FF-803B-BF07968DFEA7}">
      <dgm:prSet/>
      <dgm:spPr/>
      <dgm:t>
        <a:bodyPr/>
        <a:lstStyle/>
        <a:p>
          <a:endParaRPr lang="ru-RU"/>
        </a:p>
      </dgm:t>
    </dgm:pt>
    <dgm:pt modelId="{960A97EE-46EA-416D-992E-A6601BB412AD}" type="sibTrans" cxnId="{D290E9E0-B18E-44FF-803B-BF07968DFEA7}">
      <dgm:prSet/>
      <dgm:spPr/>
      <dgm:t>
        <a:bodyPr/>
        <a:lstStyle/>
        <a:p>
          <a:endParaRPr lang="ru-RU"/>
        </a:p>
      </dgm:t>
    </dgm:pt>
    <dgm:pt modelId="{346F0EAE-CD2F-4CF1-B63C-F98CCBCC749C}">
      <dgm:prSet phldrT="[Текст]"/>
      <dgm:spPr/>
      <dgm:t>
        <a:bodyPr/>
        <a:lstStyle/>
        <a:p>
          <a:endParaRPr lang="ru-RU" dirty="0"/>
        </a:p>
      </dgm:t>
    </dgm:pt>
    <dgm:pt modelId="{77049C1E-5331-4907-AB31-DD82CB1BF576}" type="parTrans" cxnId="{E97FC031-95A2-471A-B8EB-48D2FFA91B9C}">
      <dgm:prSet/>
      <dgm:spPr/>
      <dgm:t>
        <a:bodyPr/>
        <a:lstStyle/>
        <a:p>
          <a:endParaRPr lang="ru-RU"/>
        </a:p>
      </dgm:t>
    </dgm:pt>
    <dgm:pt modelId="{C2CADFB0-47CF-4322-B743-AE31C6F95111}" type="sibTrans" cxnId="{E97FC031-95A2-471A-B8EB-48D2FFA91B9C}">
      <dgm:prSet/>
      <dgm:spPr/>
      <dgm:t>
        <a:bodyPr/>
        <a:lstStyle/>
        <a:p>
          <a:endParaRPr lang="ru-RU"/>
        </a:p>
      </dgm:t>
    </dgm:pt>
    <dgm:pt modelId="{3F8EDAC7-BC47-495A-976B-CB3087340B85}">
      <dgm:prSet phldrT="[Текст]"/>
      <dgm:spPr/>
      <dgm:t>
        <a:bodyPr/>
        <a:lstStyle/>
        <a:p>
          <a:endParaRPr lang="ru-RU" dirty="0"/>
        </a:p>
      </dgm:t>
    </dgm:pt>
    <dgm:pt modelId="{C26AC2BA-CFE8-4954-BAAF-940DFBB327FA}" type="parTrans" cxnId="{7FE6BB12-E4B1-4392-BF89-905C9B1B0489}">
      <dgm:prSet/>
      <dgm:spPr/>
      <dgm:t>
        <a:bodyPr/>
        <a:lstStyle/>
        <a:p>
          <a:endParaRPr lang="ru-RU"/>
        </a:p>
      </dgm:t>
    </dgm:pt>
    <dgm:pt modelId="{956FA1CA-E5DD-474B-95D4-D8F29A4CC3A1}" type="sibTrans" cxnId="{7FE6BB12-E4B1-4392-BF89-905C9B1B0489}">
      <dgm:prSet/>
      <dgm:spPr/>
      <dgm:t>
        <a:bodyPr/>
        <a:lstStyle/>
        <a:p>
          <a:endParaRPr lang="ru-RU"/>
        </a:p>
      </dgm:t>
    </dgm:pt>
    <dgm:pt modelId="{2FE21B08-8E52-4ADF-B295-2F7B3FAEF2C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7F002-DEA5-4337-BDAF-3B4C523F0C55}" type="parTrans" cxnId="{F2BBC192-C5D0-493F-9FEC-612BFAF04B91}">
      <dgm:prSet/>
      <dgm:spPr/>
      <dgm:t>
        <a:bodyPr/>
        <a:lstStyle/>
        <a:p>
          <a:endParaRPr lang="ru-RU"/>
        </a:p>
      </dgm:t>
    </dgm:pt>
    <dgm:pt modelId="{3DC6852E-3268-497C-A011-821605B121B4}" type="sibTrans" cxnId="{F2BBC192-C5D0-493F-9FEC-612BFAF04B91}">
      <dgm:prSet/>
      <dgm:spPr/>
      <dgm:t>
        <a:bodyPr/>
        <a:lstStyle/>
        <a:p>
          <a:endParaRPr lang="ru-RU"/>
        </a:p>
      </dgm:t>
    </dgm:pt>
    <dgm:pt modelId="{F4BB884E-7207-49C7-BAE4-56417222F47F}" type="pres">
      <dgm:prSet presAssocID="{741362B4-13D0-4635-BCB1-F076837AF8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25805-5095-45CC-A9DE-3BD538A92C25}" type="pres">
      <dgm:prSet presAssocID="{8F4A0DAB-C493-4A9F-8E99-99DE508C21CA}" presName="roof" presStyleLbl="dkBgShp" presStyleIdx="0" presStyleCnt="2"/>
      <dgm:spPr/>
      <dgm:t>
        <a:bodyPr/>
        <a:lstStyle/>
        <a:p>
          <a:endParaRPr lang="ru-RU"/>
        </a:p>
      </dgm:t>
    </dgm:pt>
    <dgm:pt modelId="{2C0A81EB-7224-4FA1-A89F-81AA263FDE29}" type="pres">
      <dgm:prSet presAssocID="{8F4A0DAB-C493-4A9F-8E99-99DE508C21CA}" presName="pillars" presStyleCnt="0"/>
      <dgm:spPr/>
    </dgm:pt>
    <dgm:pt modelId="{F35B5698-63D0-475F-9BFB-F3EC444E6D61}" type="pres">
      <dgm:prSet presAssocID="{8F4A0DAB-C493-4A9F-8E99-99DE508C21C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8A62-0EA9-4EAF-9DE8-5D5EAF497FF6}" type="pres">
      <dgm:prSet presAssocID="{346F0EAE-CD2F-4CF1-B63C-F98CCBCC749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FD2C-B83B-4F15-B509-84B56ED417CA}" type="pres">
      <dgm:prSet presAssocID="{6871D389-74D1-4FDE-BC92-D901F2C34C2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352D-62E9-4FA8-A8AC-84C894195FF0}" type="pres">
      <dgm:prSet presAssocID="{548B6A88-0CEF-4980-AE87-9CEB774129CC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230D1-CD0C-4DE9-B666-9B163FDEA176}" type="pres">
      <dgm:prSet presAssocID="{2FE21B08-8E52-4ADF-B295-2F7B3FAEF2C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89CA-551C-4342-8EA1-399BAF822378}" type="pres">
      <dgm:prSet presAssocID="{8F4A0DAB-C493-4A9F-8E99-99DE508C21CA}" presName="base" presStyleLbl="dkBgShp" presStyleIdx="1" presStyleCnt="2"/>
      <dgm:spPr/>
    </dgm:pt>
  </dgm:ptLst>
  <dgm:cxnLst>
    <dgm:cxn modelId="{A363EB83-B832-4082-AEB6-552F6DC395D3}" type="presOf" srcId="{2FE21B08-8E52-4ADF-B295-2F7B3FAEF2C0}" destId="{CFA230D1-CD0C-4DE9-B666-9B163FDEA176}" srcOrd="0" destOrd="0" presId="urn:microsoft.com/office/officeart/2005/8/layout/hList3"/>
    <dgm:cxn modelId="{7C7D58F2-205C-4FAF-A235-01EBEF050DE5}" type="presOf" srcId="{741362B4-13D0-4635-BCB1-F076837AF88C}" destId="{F4BB884E-7207-49C7-BAE4-56417222F47F}" srcOrd="0" destOrd="0" presId="urn:microsoft.com/office/officeart/2005/8/layout/hList3"/>
    <dgm:cxn modelId="{D9D1056A-D888-41B8-BB12-8EB90666F24C}" type="presOf" srcId="{3F8EDAC7-BC47-495A-976B-CB3087340B85}" destId="{F35B5698-63D0-475F-9BFB-F3EC444E6D61}" srcOrd="0" destOrd="0" presId="urn:microsoft.com/office/officeart/2005/8/layout/hList3"/>
    <dgm:cxn modelId="{045E948A-1814-433E-B46C-261273F75109}" type="presOf" srcId="{346F0EAE-CD2F-4CF1-B63C-F98CCBCC749C}" destId="{42978A62-0EA9-4EAF-9DE8-5D5EAF497FF6}" srcOrd="0" destOrd="0" presId="urn:microsoft.com/office/officeart/2005/8/layout/hList3"/>
    <dgm:cxn modelId="{41CB7354-87CC-4838-B2BC-35D7938241B2}" srcId="{8F4A0DAB-C493-4A9F-8E99-99DE508C21CA}" destId="{6871D389-74D1-4FDE-BC92-D901F2C34C22}" srcOrd="2" destOrd="0" parTransId="{87FD4014-36F2-4EC7-BA86-19F44549CAD7}" sibTransId="{4FE735B3-853B-479C-9F4C-FD7E9D54B61E}"/>
    <dgm:cxn modelId="{7FE6BB12-E4B1-4392-BF89-905C9B1B0489}" srcId="{8F4A0DAB-C493-4A9F-8E99-99DE508C21CA}" destId="{3F8EDAC7-BC47-495A-976B-CB3087340B85}" srcOrd="0" destOrd="0" parTransId="{C26AC2BA-CFE8-4954-BAAF-940DFBB327FA}" sibTransId="{956FA1CA-E5DD-474B-95D4-D8F29A4CC3A1}"/>
    <dgm:cxn modelId="{BE8C0A93-E622-4864-A58E-8007BAF8D395}" srcId="{741362B4-13D0-4635-BCB1-F076837AF88C}" destId="{8F4A0DAB-C493-4A9F-8E99-99DE508C21CA}" srcOrd="0" destOrd="0" parTransId="{15BF859C-4425-45EA-8A7D-409249F0E91B}" sibTransId="{25277605-8F0B-4AB7-86DD-DE98AF8B36AC}"/>
    <dgm:cxn modelId="{E97FC031-95A2-471A-B8EB-48D2FFA91B9C}" srcId="{8F4A0DAB-C493-4A9F-8E99-99DE508C21CA}" destId="{346F0EAE-CD2F-4CF1-B63C-F98CCBCC749C}" srcOrd="1" destOrd="0" parTransId="{77049C1E-5331-4907-AB31-DD82CB1BF576}" sibTransId="{C2CADFB0-47CF-4322-B743-AE31C6F95111}"/>
    <dgm:cxn modelId="{D290E9E0-B18E-44FF-803B-BF07968DFEA7}" srcId="{8F4A0DAB-C493-4A9F-8E99-99DE508C21CA}" destId="{548B6A88-0CEF-4980-AE87-9CEB774129CC}" srcOrd="3" destOrd="0" parTransId="{E27E9E9E-5271-4DD3-9612-992C97CE00E8}" sibTransId="{960A97EE-46EA-416D-992E-A6601BB412AD}"/>
    <dgm:cxn modelId="{32EDEBA8-C2A1-49C4-B27A-573F75628636}" type="presOf" srcId="{6871D389-74D1-4FDE-BC92-D901F2C34C22}" destId="{C7FEFD2C-B83B-4F15-B509-84B56ED417CA}" srcOrd="0" destOrd="0" presId="urn:microsoft.com/office/officeart/2005/8/layout/hList3"/>
    <dgm:cxn modelId="{F0E85AD7-2BEC-4CF8-A1D0-675976790908}" type="presOf" srcId="{548B6A88-0CEF-4980-AE87-9CEB774129CC}" destId="{0B2A352D-62E9-4FA8-A8AC-84C894195FF0}" srcOrd="0" destOrd="0" presId="urn:microsoft.com/office/officeart/2005/8/layout/hList3"/>
    <dgm:cxn modelId="{F2BBC192-C5D0-493F-9FEC-612BFAF04B91}" srcId="{8F4A0DAB-C493-4A9F-8E99-99DE508C21CA}" destId="{2FE21B08-8E52-4ADF-B295-2F7B3FAEF2C0}" srcOrd="4" destOrd="0" parTransId="{1007F002-DEA5-4337-BDAF-3B4C523F0C55}" sibTransId="{3DC6852E-3268-497C-A011-821605B121B4}"/>
    <dgm:cxn modelId="{3CEB0B78-D36B-4DA9-ACBC-1AE62C007219}" type="presOf" srcId="{8F4A0DAB-C493-4A9F-8E99-99DE508C21CA}" destId="{C4525805-5095-45CC-A9DE-3BD538A92C25}" srcOrd="0" destOrd="0" presId="urn:microsoft.com/office/officeart/2005/8/layout/hList3"/>
    <dgm:cxn modelId="{AE85468F-528C-4D67-9418-E23DCA3592F8}" type="presParOf" srcId="{F4BB884E-7207-49C7-BAE4-56417222F47F}" destId="{C4525805-5095-45CC-A9DE-3BD538A92C25}" srcOrd="0" destOrd="0" presId="urn:microsoft.com/office/officeart/2005/8/layout/hList3"/>
    <dgm:cxn modelId="{33418700-8846-4B20-8020-BCAFCBCFF75B}" type="presParOf" srcId="{F4BB884E-7207-49C7-BAE4-56417222F47F}" destId="{2C0A81EB-7224-4FA1-A89F-81AA263FDE29}" srcOrd="1" destOrd="0" presId="urn:microsoft.com/office/officeart/2005/8/layout/hList3"/>
    <dgm:cxn modelId="{4A34E17C-3BB7-49E0-8B62-43E58D395A17}" type="presParOf" srcId="{2C0A81EB-7224-4FA1-A89F-81AA263FDE29}" destId="{F35B5698-63D0-475F-9BFB-F3EC444E6D61}" srcOrd="0" destOrd="0" presId="urn:microsoft.com/office/officeart/2005/8/layout/hList3"/>
    <dgm:cxn modelId="{4492B9C7-A91F-46BD-BEF8-5E28FB2769CA}" type="presParOf" srcId="{2C0A81EB-7224-4FA1-A89F-81AA263FDE29}" destId="{42978A62-0EA9-4EAF-9DE8-5D5EAF497FF6}" srcOrd="1" destOrd="0" presId="urn:microsoft.com/office/officeart/2005/8/layout/hList3"/>
    <dgm:cxn modelId="{5C3C2540-2CF8-4F53-AE68-59AA9375F70A}" type="presParOf" srcId="{2C0A81EB-7224-4FA1-A89F-81AA263FDE29}" destId="{C7FEFD2C-B83B-4F15-B509-84B56ED417CA}" srcOrd="2" destOrd="0" presId="urn:microsoft.com/office/officeart/2005/8/layout/hList3"/>
    <dgm:cxn modelId="{3ECC3A06-4B35-4A2E-9387-3228F74E5E20}" type="presParOf" srcId="{2C0A81EB-7224-4FA1-A89F-81AA263FDE29}" destId="{0B2A352D-62E9-4FA8-A8AC-84C894195FF0}" srcOrd="3" destOrd="0" presId="urn:microsoft.com/office/officeart/2005/8/layout/hList3"/>
    <dgm:cxn modelId="{8B94E8B0-717A-4D1F-81EB-3557130073E7}" type="presParOf" srcId="{2C0A81EB-7224-4FA1-A89F-81AA263FDE29}" destId="{CFA230D1-CD0C-4DE9-B666-9B163FDEA176}" srcOrd="4" destOrd="0" presId="urn:microsoft.com/office/officeart/2005/8/layout/hList3"/>
    <dgm:cxn modelId="{1F77F041-8ABD-4801-873D-55DE00355B6D}" type="presParOf" srcId="{F4BB884E-7207-49C7-BAE4-56417222F47F}" destId="{8CD689CA-551C-4342-8EA1-399BAF8223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06900FA-46DE-433A-A637-45438A18DBB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B5EC9C-E35C-4484-83E2-CDA4812CD7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C4D3B-7736-441D-863A-2DAE29E574F6}" type="parTrans" cxnId="{81C78250-9E90-4167-AA00-E0F1445E4E6F}">
      <dgm:prSet/>
      <dgm:spPr/>
      <dgm:t>
        <a:bodyPr/>
        <a:lstStyle/>
        <a:p>
          <a:endParaRPr lang="ru-RU"/>
        </a:p>
      </dgm:t>
    </dgm:pt>
    <dgm:pt modelId="{C53D1DB3-A463-44CB-BF2E-8362B18CD561}" type="sibTrans" cxnId="{81C78250-9E90-4167-AA00-E0F1445E4E6F}">
      <dgm:prSet/>
      <dgm:spPr/>
      <dgm:t>
        <a:bodyPr/>
        <a:lstStyle/>
        <a:p>
          <a:endParaRPr lang="ru-RU"/>
        </a:p>
      </dgm:t>
    </dgm:pt>
    <dgm:pt modelId="{6B4E946B-3ECA-4349-A345-F617602617DA}">
      <dgm:prSet/>
      <dgm:spPr/>
      <dgm:t>
        <a:bodyPr/>
        <a:lstStyle/>
        <a:p>
          <a:endParaRPr lang="ru-RU"/>
        </a:p>
      </dgm:t>
    </dgm:pt>
    <dgm:pt modelId="{0C4F7E3F-B844-481D-BBA6-2BF4186DCE75}" type="parTrans" cxnId="{0E4D093F-3997-45C1-A46F-22C33D1121A0}">
      <dgm:prSet/>
      <dgm:spPr/>
      <dgm:t>
        <a:bodyPr/>
        <a:lstStyle/>
        <a:p>
          <a:endParaRPr lang="ru-RU"/>
        </a:p>
      </dgm:t>
    </dgm:pt>
    <dgm:pt modelId="{4A6D4B0C-1B44-41DF-9237-FB66A737686B}" type="sibTrans" cxnId="{0E4D093F-3997-45C1-A46F-22C33D1121A0}">
      <dgm:prSet/>
      <dgm:spPr/>
      <dgm:t>
        <a:bodyPr/>
        <a:lstStyle/>
        <a:p>
          <a:endParaRPr lang="ru-RU"/>
        </a:p>
      </dgm:t>
    </dgm:pt>
    <dgm:pt modelId="{443AB175-2409-4E5F-BAF8-A9D7382D272C}">
      <dgm:prSet phldrT="[Текст]"/>
      <dgm:spPr/>
      <dgm:t>
        <a:bodyPr/>
        <a:lstStyle/>
        <a:p>
          <a:endParaRPr lang="ru-RU" dirty="0" smtClean="0"/>
        </a:p>
      </dgm:t>
    </dgm:pt>
    <dgm:pt modelId="{561D9335-5066-46D3-B1F8-DFA2983A3BEC}" type="sibTrans" cxnId="{661E93F2-C76C-4863-BEC8-05612357B5B2}">
      <dgm:prSet/>
      <dgm:spPr/>
      <dgm:t>
        <a:bodyPr/>
        <a:lstStyle/>
        <a:p>
          <a:endParaRPr lang="ru-RU"/>
        </a:p>
      </dgm:t>
    </dgm:pt>
    <dgm:pt modelId="{F623DB42-4B24-446E-84BA-DE73A6634FA4}" type="parTrans" cxnId="{661E93F2-C76C-4863-BEC8-05612357B5B2}">
      <dgm:prSet/>
      <dgm:spPr/>
      <dgm:t>
        <a:bodyPr/>
        <a:lstStyle/>
        <a:p>
          <a:endParaRPr lang="ru-RU"/>
        </a:p>
      </dgm:t>
    </dgm:pt>
    <dgm:pt modelId="{75B6063C-CFC8-4BDC-86F1-7B9E50E256BF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9896F-CB50-483A-92DB-B2643A954DFE}" type="parTrans" cxnId="{89384F48-F782-437F-9EB7-A46A8C1FD9F4}">
      <dgm:prSet/>
      <dgm:spPr/>
      <dgm:t>
        <a:bodyPr/>
        <a:lstStyle/>
        <a:p>
          <a:endParaRPr lang="ru-RU"/>
        </a:p>
      </dgm:t>
    </dgm:pt>
    <dgm:pt modelId="{9598950E-3F31-4B0D-B285-DB8DAF91235D}" type="sibTrans" cxnId="{89384F48-F782-437F-9EB7-A46A8C1FD9F4}">
      <dgm:prSet/>
      <dgm:spPr/>
      <dgm:t>
        <a:bodyPr/>
        <a:lstStyle/>
        <a:p>
          <a:endParaRPr lang="ru-RU"/>
        </a:p>
      </dgm:t>
    </dgm:pt>
    <dgm:pt modelId="{BCDFB56D-286F-4629-83C6-B1675F460DEE}">
      <dgm:prSet phldrT="[Текст]"/>
      <dgm:spPr/>
      <dgm:t>
        <a:bodyPr/>
        <a:lstStyle/>
        <a:p>
          <a:endParaRPr lang="ru-RU" dirty="0"/>
        </a:p>
      </dgm:t>
    </dgm:pt>
    <dgm:pt modelId="{2D4EF23A-360E-4A80-997A-E9CFB1E24868}" type="parTrans" cxnId="{8DA50AA8-7632-4DE7-B492-1F8B785E940B}">
      <dgm:prSet/>
      <dgm:spPr/>
      <dgm:t>
        <a:bodyPr/>
        <a:lstStyle/>
        <a:p>
          <a:endParaRPr lang="ru-RU"/>
        </a:p>
      </dgm:t>
    </dgm:pt>
    <dgm:pt modelId="{84EC1893-A38D-428D-BE13-6E1287C67446}" type="sibTrans" cxnId="{8DA50AA8-7632-4DE7-B492-1F8B785E940B}">
      <dgm:prSet/>
      <dgm:spPr/>
      <dgm:t>
        <a:bodyPr/>
        <a:lstStyle/>
        <a:p>
          <a:endParaRPr lang="ru-RU"/>
        </a:p>
      </dgm:t>
    </dgm:pt>
    <dgm:pt modelId="{B10DD6DD-F189-4D6E-8ABE-B4C3C4F3E3B9}">
      <dgm:prSet phldrT="[Текст]"/>
      <dgm:spPr/>
      <dgm:t>
        <a:bodyPr/>
        <a:lstStyle/>
        <a:p>
          <a:endParaRPr lang="ru-RU" dirty="0"/>
        </a:p>
      </dgm:t>
    </dgm:pt>
    <dgm:pt modelId="{F967C5B3-8817-44D7-844D-844311306A6D}" type="parTrans" cxnId="{AFE50F19-056C-4F14-9C32-7446550C7B16}">
      <dgm:prSet/>
      <dgm:spPr/>
      <dgm:t>
        <a:bodyPr/>
        <a:lstStyle/>
        <a:p>
          <a:endParaRPr lang="ru-RU"/>
        </a:p>
      </dgm:t>
    </dgm:pt>
    <dgm:pt modelId="{B3FE3E66-5B7F-40FF-84B2-0B2A2290379C}" type="sibTrans" cxnId="{AFE50F19-056C-4F14-9C32-7446550C7B16}">
      <dgm:prSet/>
      <dgm:spPr/>
      <dgm:t>
        <a:bodyPr/>
        <a:lstStyle/>
        <a:p>
          <a:endParaRPr lang="ru-RU"/>
        </a:p>
      </dgm:t>
    </dgm:pt>
    <dgm:pt modelId="{5C0EF827-FA85-4240-B62F-0B6E55882518}">
      <dgm:prSet phldrT="[Текст]"/>
      <dgm:spPr/>
      <dgm:t>
        <a:bodyPr/>
        <a:lstStyle/>
        <a:p>
          <a:endParaRPr lang="ru-RU" dirty="0"/>
        </a:p>
      </dgm:t>
    </dgm:pt>
    <dgm:pt modelId="{7B9EB2C4-B980-45B0-A7CB-805FB51E33B9}" type="parTrans" cxnId="{EFF3C528-6161-46D0-B8D0-F46912864C7A}">
      <dgm:prSet/>
      <dgm:spPr/>
      <dgm:t>
        <a:bodyPr/>
        <a:lstStyle/>
        <a:p>
          <a:endParaRPr lang="ru-RU"/>
        </a:p>
      </dgm:t>
    </dgm:pt>
    <dgm:pt modelId="{5912F280-EA79-44C9-B044-47CA68328765}" type="sibTrans" cxnId="{EFF3C528-6161-46D0-B8D0-F46912864C7A}">
      <dgm:prSet/>
      <dgm:spPr/>
      <dgm:t>
        <a:bodyPr/>
        <a:lstStyle/>
        <a:p>
          <a:endParaRPr lang="ru-RU"/>
        </a:p>
      </dgm:t>
    </dgm:pt>
    <dgm:pt modelId="{7D93FA0C-01C4-411A-8607-B6B4CC852F97}" type="pres">
      <dgm:prSet presAssocID="{006900FA-46DE-433A-A637-45438A18DB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C4206-6AD4-48A6-8D78-B6C2F45A5892}" type="pres">
      <dgm:prSet presAssocID="{30B5EC9C-E35C-4484-83E2-CDA4812CD754}" presName="roof" presStyleLbl="dkBgShp" presStyleIdx="0" presStyleCnt="2"/>
      <dgm:spPr/>
      <dgm:t>
        <a:bodyPr/>
        <a:lstStyle/>
        <a:p>
          <a:endParaRPr lang="ru-RU"/>
        </a:p>
      </dgm:t>
    </dgm:pt>
    <dgm:pt modelId="{9BEE2F6D-1851-46F0-AAF4-A6277B32BD3B}" type="pres">
      <dgm:prSet presAssocID="{30B5EC9C-E35C-4484-83E2-CDA4812CD754}" presName="pillars" presStyleCnt="0"/>
      <dgm:spPr/>
    </dgm:pt>
    <dgm:pt modelId="{2307CC83-75AE-4786-9F3C-0FAE32F2E34E}" type="pres">
      <dgm:prSet presAssocID="{30B5EC9C-E35C-4484-83E2-CDA4812CD754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5689-3BE4-4659-85AF-9B9D8B200B4C}" type="pres">
      <dgm:prSet presAssocID="{443AB175-2409-4E5F-BAF8-A9D7382D272C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1D4D8-98BA-463C-A0C3-A0743F7AEE03}" type="pres">
      <dgm:prSet presAssocID="{BCDFB56D-286F-4629-83C6-B1675F460DE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06C94-815A-4560-841E-1FC8C77AD66A}" type="pres">
      <dgm:prSet presAssocID="{B10DD6DD-F189-4D6E-8ABE-B4C3C4F3E3B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BA72-2B1A-4DBC-985F-4D2FDF74880E}" type="pres">
      <dgm:prSet presAssocID="{75B6063C-CFC8-4BDC-86F1-7B9E50E256B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6C58-1B91-4300-997B-1590E0618366}" type="pres">
      <dgm:prSet presAssocID="{30B5EC9C-E35C-4484-83E2-CDA4812CD754}" presName="base" presStyleLbl="dkBgShp" presStyleIdx="1" presStyleCnt="2"/>
      <dgm:spPr/>
    </dgm:pt>
  </dgm:ptLst>
  <dgm:cxnLst>
    <dgm:cxn modelId="{ED981FC0-A72C-4F89-9ED5-12592434ACEF}" type="presOf" srcId="{B10DD6DD-F189-4D6E-8ABE-B4C3C4F3E3B9}" destId="{29606C94-815A-4560-841E-1FC8C77AD66A}" srcOrd="0" destOrd="0" presId="urn:microsoft.com/office/officeart/2005/8/layout/hList3"/>
    <dgm:cxn modelId="{A0BED6DD-491B-4FCA-A92B-83CDA28A04DA}" type="presOf" srcId="{443AB175-2409-4E5F-BAF8-A9D7382D272C}" destId="{ED265689-3BE4-4659-85AF-9B9D8B200B4C}" srcOrd="0" destOrd="0" presId="urn:microsoft.com/office/officeart/2005/8/layout/hList3"/>
    <dgm:cxn modelId="{115D1A80-0265-4288-A32E-EA53A7DED565}" type="presOf" srcId="{30B5EC9C-E35C-4484-83E2-CDA4812CD754}" destId="{1F4C4206-6AD4-48A6-8D78-B6C2F45A5892}" srcOrd="0" destOrd="0" presId="urn:microsoft.com/office/officeart/2005/8/layout/hList3"/>
    <dgm:cxn modelId="{81C78250-9E90-4167-AA00-E0F1445E4E6F}" srcId="{006900FA-46DE-433A-A637-45438A18DBB9}" destId="{30B5EC9C-E35C-4484-83E2-CDA4812CD754}" srcOrd="0" destOrd="0" parTransId="{7E4C4D3B-7736-441D-863A-2DAE29E574F6}" sibTransId="{C53D1DB3-A463-44CB-BF2E-8362B18CD561}"/>
    <dgm:cxn modelId="{4E3CFCDC-6BB2-4DC2-8770-29D993AC6089}" type="presOf" srcId="{5C0EF827-FA85-4240-B62F-0B6E55882518}" destId="{2307CC83-75AE-4786-9F3C-0FAE32F2E34E}" srcOrd="0" destOrd="0" presId="urn:microsoft.com/office/officeart/2005/8/layout/hList3"/>
    <dgm:cxn modelId="{8DA50AA8-7632-4DE7-B492-1F8B785E940B}" srcId="{30B5EC9C-E35C-4484-83E2-CDA4812CD754}" destId="{BCDFB56D-286F-4629-83C6-B1675F460DEE}" srcOrd="2" destOrd="0" parTransId="{2D4EF23A-360E-4A80-997A-E9CFB1E24868}" sibTransId="{84EC1893-A38D-428D-BE13-6E1287C67446}"/>
    <dgm:cxn modelId="{661E93F2-C76C-4863-BEC8-05612357B5B2}" srcId="{30B5EC9C-E35C-4484-83E2-CDA4812CD754}" destId="{443AB175-2409-4E5F-BAF8-A9D7382D272C}" srcOrd="1" destOrd="0" parTransId="{F623DB42-4B24-446E-84BA-DE73A6634FA4}" sibTransId="{561D9335-5066-46D3-B1F8-DFA2983A3BEC}"/>
    <dgm:cxn modelId="{0E4D093F-3997-45C1-A46F-22C33D1121A0}" srcId="{006900FA-46DE-433A-A637-45438A18DBB9}" destId="{6B4E946B-3ECA-4349-A345-F617602617DA}" srcOrd="1" destOrd="0" parTransId="{0C4F7E3F-B844-481D-BBA6-2BF4186DCE75}" sibTransId="{4A6D4B0C-1B44-41DF-9237-FB66A737686B}"/>
    <dgm:cxn modelId="{AFE50F19-056C-4F14-9C32-7446550C7B16}" srcId="{30B5EC9C-E35C-4484-83E2-CDA4812CD754}" destId="{B10DD6DD-F189-4D6E-8ABE-B4C3C4F3E3B9}" srcOrd="3" destOrd="0" parTransId="{F967C5B3-8817-44D7-844D-844311306A6D}" sibTransId="{B3FE3E66-5B7F-40FF-84B2-0B2A2290379C}"/>
    <dgm:cxn modelId="{852B8BD3-DFBA-4385-BEA6-E27842DCD219}" type="presOf" srcId="{75B6063C-CFC8-4BDC-86F1-7B9E50E256BF}" destId="{AADEBA72-2B1A-4DBC-985F-4D2FDF74880E}" srcOrd="0" destOrd="0" presId="urn:microsoft.com/office/officeart/2005/8/layout/hList3"/>
    <dgm:cxn modelId="{89384F48-F782-437F-9EB7-A46A8C1FD9F4}" srcId="{30B5EC9C-E35C-4484-83E2-CDA4812CD754}" destId="{75B6063C-CFC8-4BDC-86F1-7B9E50E256BF}" srcOrd="4" destOrd="0" parTransId="{7F49896F-CB50-483A-92DB-B2643A954DFE}" sibTransId="{9598950E-3F31-4B0D-B285-DB8DAF91235D}"/>
    <dgm:cxn modelId="{E502117F-096F-40DA-B472-F0EE86AB72F7}" type="presOf" srcId="{BCDFB56D-286F-4629-83C6-B1675F460DEE}" destId="{D5A1D4D8-98BA-463C-A0C3-A0743F7AEE03}" srcOrd="0" destOrd="0" presId="urn:microsoft.com/office/officeart/2005/8/layout/hList3"/>
    <dgm:cxn modelId="{AF24B56A-59F7-4CF9-AB11-726AB4F966E9}" type="presOf" srcId="{006900FA-46DE-433A-A637-45438A18DBB9}" destId="{7D93FA0C-01C4-411A-8607-B6B4CC852F97}" srcOrd="0" destOrd="0" presId="urn:microsoft.com/office/officeart/2005/8/layout/hList3"/>
    <dgm:cxn modelId="{EFF3C528-6161-46D0-B8D0-F46912864C7A}" srcId="{30B5EC9C-E35C-4484-83E2-CDA4812CD754}" destId="{5C0EF827-FA85-4240-B62F-0B6E55882518}" srcOrd="0" destOrd="0" parTransId="{7B9EB2C4-B980-45B0-A7CB-805FB51E33B9}" sibTransId="{5912F280-EA79-44C9-B044-47CA68328765}"/>
    <dgm:cxn modelId="{10402D4F-E576-4312-9E0C-5002562313C4}" type="presParOf" srcId="{7D93FA0C-01C4-411A-8607-B6B4CC852F97}" destId="{1F4C4206-6AD4-48A6-8D78-B6C2F45A5892}" srcOrd="0" destOrd="0" presId="urn:microsoft.com/office/officeart/2005/8/layout/hList3"/>
    <dgm:cxn modelId="{FAF1CBE6-4411-4AF5-9D90-9039606FCEC4}" type="presParOf" srcId="{7D93FA0C-01C4-411A-8607-B6B4CC852F97}" destId="{9BEE2F6D-1851-46F0-AAF4-A6277B32BD3B}" srcOrd="1" destOrd="0" presId="urn:microsoft.com/office/officeart/2005/8/layout/hList3"/>
    <dgm:cxn modelId="{CBC4F716-A18B-4380-A598-0653AB1307B2}" type="presParOf" srcId="{9BEE2F6D-1851-46F0-AAF4-A6277B32BD3B}" destId="{2307CC83-75AE-4786-9F3C-0FAE32F2E34E}" srcOrd="0" destOrd="0" presId="urn:microsoft.com/office/officeart/2005/8/layout/hList3"/>
    <dgm:cxn modelId="{1796808B-C156-464C-8E88-ACD1353DF717}" type="presParOf" srcId="{9BEE2F6D-1851-46F0-AAF4-A6277B32BD3B}" destId="{ED265689-3BE4-4659-85AF-9B9D8B200B4C}" srcOrd="1" destOrd="0" presId="urn:microsoft.com/office/officeart/2005/8/layout/hList3"/>
    <dgm:cxn modelId="{B7AA7026-4DCA-466B-A2DD-671D656FC9A9}" type="presParOf" srcId="{9BEE2F6D-1851-46F0-AAF4-A6277B32BD3B}" destId="{D5A1D4D8-98BA-463C-A0C3-A0743F7AEE03}" srcOrd="2" destOrd="0" presId="urn:microsoft.com/office/officeart/2005/8/layout/hList3"/>
    <dgm:cxn modelId="{EEF4A3D1-1575-445D-8C76-5C3FF0811138}" type="presParOf" srcId="{9BEE2F6D-1851-46F0-AAF4-A6277B32BD3B}" destId="{29606C94-815A-4560-841E-1FC8C77AD66A}" srcOrd="3" destOrd="0" presId="urn:microsoft.com/office/officeart/2005/8/layout/hList3"/>
    <dgm:cxn modelId="{2BC01C92-DDA1-48AB-8421-EAC2E6EDD81C}" type="presParOf" srcId="{9BEE2F6D-1851-46F0-AAF4-A6277B32BD3B}" destId="{AADEBA72-2B1A-4DBC-985F-4D2FDF74880E}" srcOrd="4" destOrd="0" presId="urn:microsoft.com/office/officeart/2005/8/layout/hList3"/>
    <dgm:cxn modelId="{B89ECAC3-DAB6-4512-A41E-8D2ECD4BAADC}" type="presParOf" srcId="{7D93FA0C-01C4-411A-8607-B6B4CC852F97}" destId="{4A216C58-1B91-4300-997B-1590E06183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6CC377A-73B8-46D4-B88E-0C7FB37BC214}" type="doc">
      <dgm:prSet loTypeId="urn:microsoft.com/office/officeart/2005/8/layout/hierarchy3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35EB957-F497-4D70-9423-175657FB5B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  <a:endParaRPr lang="ru-RU" b="1" dirty="0">
            <a:solidFill>
              <a:srgbClr val="002060"/>
            </a:solidFill>
          </a:endParaRPr>
        </a:p>
      </dgm:t>
    </dgm:pt>
    <dgm:pt modelId="{1C06304C-999F-42A5-84F2-998E78D2E026}" type="parTrans" cxnId="{E9CDCB08-BCF0-41B0-8F98-7D6A81D12D64}">
      <dgm:prSet/>
      <dgm:spPr/>
      <dgm:t>
        <a:bodyPr/>
        <a:lstStyle/>
        <a:p>
          <a:endParaRPr lang="ru-RU"/>
        </a:p>
      </dgm:t>
    </dgm:pt>
    <dgm:pt modelId="{CCE20799-E546-4678-91AA-D0E53733FA13}" type="sibTrans" cxnId="{E9CDCB08-BCF0-41B0-8F98-7D6A81D12D64}">
      <dgm:prSet/>
      <dgm:spPr/>
      <dgm:t>
        <a:bodyPr/>
        <a:lstStyle/>
        <a:p>
          <a:endParaRPr lang="ru-RU"/>
        </a:p>
      </dgm:t>
    </dgm:pt>
    <dgm:pt modelId="{040A625F-3D84-4928-B1CA-A3D560A38B00}" type="pres">
      <dgm:prSet presAssocID="{26CC377A-73B8-46D4-B88E-0C7FB37BC2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938BFE-9E4E-4978-99BA-BA9ABDB38FFC}" type="pres">
      <dgm:prSet presAssocID="{235EB957-F497-4D70-9423-175657FB5BBC}" presName="root" presStyleCnt="0"/>
      <dgm:spPr/>
    </dgm:pt>
    <dgm:pt modelId="{8035ABF1-55FF-48F6-AFE9-9AC53E8BC7E5}" type="pres">
      <dgm:prSet presAssocID="{235EB957-F497-4D70-9423-175657FB5BBC}" presName="rootComposite" presStyleCnt="0"/>
      <dgm:spPr/>
    </dgm:pt>
    <dgm:pt modelId="{F40F85D5-568B-4ECF-8F71-6EF7ED447936}" type="pres">
      <dgm:prSet presAssocID="{235EB957-F497-4D70-9423-175657FB5BBC}" presName="rootText" presStyleLbl="node1" presStyleIdx="0" presStyleCnt="1" custAng="0" custFlipVert="0" custScaleX="197436" custScaleY="100984" custLinFactNeighborX="-4997" custLinFactNeighborY="62464"/>
      <dgm:spPr/>
      <dgm:t>
        <a:bodyPr/>
        <a:lstStyle/>
        <a:p>
          <a:endParaRPr lang="ru-RU"/>
        </a:p>
      </dgm:t>
    </dgm:pt>
    <dgm:pt modelId="{E1DA1AB2-9AEB-41A9-AA92-1F4E91BDA1F7}" type="pres">
      <dgm:prSet presAssocID="{235EB957-F497-4D70-9423-175657FB5BBC}" presName="rootConnector" presStyleLbl="node1" presStyleIdx="0" presStyleCnt="1"/>
      <dgm:spPr/>
      <dgm:t>
        <a:bodyPr/>
        <a:lstStyle/>
        <a:p>
          <a:endParaRPr lang="ru-RU"/>
        </a:p>
      </dgm:t>
    </dgm:pt>
    <dgm:pt modelId="{59C870BE-CD56-4D30-8F02-B0713171C6E6}" type="pres">
      <dgm:prSet presAssocID="{235EB957-F497-4D70-9423-175657FB5BBC}" presName="childShape" presStyleCnt="0"/>
      <dgm:spPr/>
    </dgm:pt>
  </dgm:ptLst>
  <dgm:cxnLst>
    <dgm:cxn modelId="{E9CDCB08-BCF0-41B0-8F98-7D6A81D12D64}" srcId="{26CC377A-73B8-46D4-B88E-0C7FB37BC214}" destId="{235EB957-F497-4D70-9423-175657FB5BBC}" srcOrd="0" destOrd="0" parTransId="{1C06304C-999F-42A5-84F2-998E78D2E026}" sibTransId="{CCE20799-E546-4678-91AA-D0E53733FA13}"/>
    <dgm:cxn modelId="{1D955897-C7D7-4B2B-88BD-9364741735D3}" type="presOf" srcId="{26CC377A-73B8-46D4-B88E-0C7FB37BC214}" destId="{040A625F-3D84-4928-B1CA-A3D560A38B00}" srcOrd="0" destOrd="0" presId="urn:microsoft.com/office/officeart/2005/8/layout/hierarchy3"/>
    <dgm:cxn modelId="{8ABF1E72-02EE-48E4-9B3C-7D5DA9777565}" type="presOf" srcId="{235EB957-F497-4D70-9423-175657FB5BBC}" destId="{F40F85D5-568B-4ECF-8F71-6EF7ED447936}" srcOrd="0" destOrd="0" presId="urn:microsoft.com/office/officeart/2005/8/layout/hierarchy3"/>
    <dgm:cxn modelId="{DE327E29-06FF-4B08-8189-C853F260AD1F}" type="presOf" srcId="{235EB957-F497-4D70-9423-175657FB5BBC}" destId="{E1DA1AB2-9AEB-41A9-AA92-1F4E91BDA1F7}" srcOrd="1" destOrd="0" presId="urn:microsoft.com/office/officeart/2005/8/layout/hierarchy3"/>
    <dgm:cxn modelId="{22C50F90-AAB3-42A1-9A16-A7FEAE1BEE15}" type="presParOf" srcId="{040A625F-3D84-4928-B1CA-A3D560A38B00}" destId="{2E938BFE-9E4E-4978-99BA-BA9ABDB38FFC}" srcOrd="0" destOrd="0" presId="urn:microsoft.com/office/officeart/2005/8/layout/hierarchy3"/>
    <dgm:cxn modelId="{CF8D19B4-55F6-4D06-8C39-B35BE8CB8514}" type="presParOf" srcId="{2E938BFE-9E4E-4978-99BA-BA9ABDB38FFC}" destId="{8035ABF1-55FF-48F6-AFE9-9AC53E8BC7E5}" srcOrd="0" destOrd="0" presId="urn:microsoft.com/office/officeart/2005/8/layout/hierarchy3"/>
    <dgm:cxn modelId="{4E1E5046-016B-4E3C-88A4-99C0999FCC26}" type="presParOf" srcId="{8035ABF1-55FF-48F6-AFE9-9AC53E8BC7E5}" destId="{F40F85D5-568B-4ECF-8F71-6EF7ED447936}" srcOrd="0" destOrd="0" presId="urn:microsoft.com/office/officeart/2005/8/layout/hierarchy3"/>
    <dgm:cxn modelId="{DD323B44-1CDB-4E3B-A80C-3FBA0C91AFD9}" type="presParOf" srcId="{8035ABF1-55FF-48F6-AFE9-9AC53E8BC7E5}" destId="{E1DA1AB2-9AEB-41A9-AA92-1F4E91BDA1F7}" srcOrd="1" destOrd="0" presId="urn:microsoft.com/office/officeart/2005/8/layout/hierarchy3"/>
    <dgm:cxn modelId="{AAFD719A-911F-4842-9430-5DCD5F30160A}" type="presParOf" srcId="{2E938BFE-9E4E-4978-99BA-BA9ABDB38FFC}" destId="{59C870BE-CD56-4D30-8F02-B0713171C6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60632-8BB0-4694-9D60-8A7A0CB75509}" type="presOf" srcId="{967A9E6F-5BA6-4A48-9DDC-C499CE32983A}" destId="{07D08F5F-2C18-4A15-ACF8-F1CF728336B8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746B36D0-94EB-4156-8800-2A709B6BE4B4}" type="presOf" srcId="{C1FC27E8-2718-4ECD-BB13-066EFABD59E5}" destId="{67D566CC-62D7-47C6-920B-0C4EF5F0406E}" srcOrd="0" destOrd="0" presId="urn:microsoft.com/office/officeart/2005/8/layout/process1"/>
    <dgm:cxn modelId="{03811A2E-15D9-49AF-B992-96207E2A297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837EC63-03D9-46FB-816A-DE33B2DCC9E8}" type="doc">
      <dgm:prSet loTypeId="urn:microsoft.com/office/officeart/2005/8/layout/hList7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8F2C97-6E4D-4412-8EC6-9596C39CDEA5}">
      <dgm:prSet phldrT="[Текст]"/>
      <dgm:spPr/>
      <dgm:t>
        <a:bodyPr/>
        <a:lstStyle/>
        <a:p>
          <a:r>
            <a:rPr lang="ru-RU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r>
            <a:rPr lang="ru-RU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  <a:endParaRPr lang="ru-RU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5ECB75-E42A-4C43-91C9-D55A9406476A}" type="parTrans" cxnId="{7789EE32-53B8-496F-9FA0-2FF45C85E189}">
      <dgm:prSet/>
      <dgm:spPr/>
      <dgm:t>
        <a:bodyPr/>
        <a:lstStyle/>
        <a:p>
          <a:endParaRPr lang="ru-RU"/>
        </a:p>
      </dgm:t>
    </dgm:pt>
    <dgm:pt modelId="{2685E705-E182-4602-A85D-89F0C3FF80DB}" type="sibTrans" cxnId="{7789EE32-53B8-496F-9FA0-2FF45C85E189}">
      <dgm:prSet/>
      <dgm:spPr/>
      <dgm:t>
        <a:bodyPr/>
        <a:lstStyle/>
        <a:p>
          <a:endParaRPr lang="ru-RU"/>
        </a:p>
      </dgm:t>
    </dgm:pt>
    <dgm:pt modelId="{C028C1D2-4561-49CE-8647-41FFAC418DBD}">
      <dgm:prSet phldrT="[Текст]"/>
      <dgm:spPr/>
      <dgm:t>
        <a:bodyPr/>
        <a:lstStyle/>
        <a:p>
          <a:r>
            <a:rPr lang="ru-RU" b="1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r>
            <a:rPr lang="ru-RU" b="1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dirty="0"/>
        </a:p>
      </dgm:t>
    </dgm:pt>
    <dgm:pt modelId="{6E834780-889A-436E-8B23-15446EC14056}" type="parTrans" cxnId="{770CF5A7-CFEE-4F3C-9C67-997E4FCB1EBE}">
      <dgm:prSet/>
      <dgm:spPr/>
      <dgm:t>
        <a:bodyPr/>
        <a:lstStyle/>
        <a:p>
          <a:endParaRPr lang="ru-RU"/>
        </a:p>
      </dgm:t>
    </dgm:pt>
    <dgm:pt modelId="{8CC9B84C-A977-45F8-9E1C-CD63434BD7CF}" type="sibTrans" cxnId="{770CF5A7-CFEE-4F3C-9C67-997E4FCB1EBE}">
      <dgm:prSet/>
      <dgm:spPr/>
      <dgm:t>
        <a:bodyPr/>
        <a:lstStyle/>
        <a:p>
          <a:endParaRPr lang="ru-RU"/>
        </a:p>
      </dgm:t>
    </dgm:pt>
    <dgm:pt modelId="{3B545A15-CF6C-4D5A-9B3E-1FE80761B910}">
      <dgm:prSet phldrT="[Текст]"/>
      <dgm:spPr/>
      <dgm:t>
        <a:bodyPr/>
        <a:lstStyle/>
        <a:p>
          <a:r>
            <a:rPr lang="ru-RU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r>
            <a:rPr lang="ru-RU" b="1" i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0914DC-19E7-468A-A931-E7E6ED8A0E4D}" type="parTrans" cxnId="{B742A9BC-9674-42A0-8DC5-0E4A5B097E22}">
      <dgm:prSet/>
      <dgm:spPr/>
      <dgm:t>
        <a:bodyPr/>
        <a:lstStyle/>
        <a:p>
          <a:endParaRPr lang="ru-RU"/>
        </a:p>
      </dgm:t>
    </dgm:pt>
    <dgm:pt modelId="{EF2AC327-44F4-4AA0-9366-0F37FEE2254E}" type="sibTrans" cxnId="{B742A9BC-9674-42A0-8DC5-0E4A5B097E22}">
      <dgm:prSet/>
      <dgm:spPr/>
      <dgm:t>
        <a:bodyPr/>
        <a:lstStyle/>
        <a:p>
          <a:endParaRPr lang="ru-RU"/>
        </a:p>
      </dgm:t>
    </dgm:pt>
    <dgm:pt modelId="{F2A2C51F-0F2C-475A-B335-AE17E963BD58}" type="pres">
      <dgm:prSet presAssocID="{B837EC63-03D9-46FB-816A-DE33B2DCC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201E1-A000-45C3-9E84-0B56912E6979}" type="pres">
      <dgm:prSet presAssocID="{B837EC63-03D9-46FB-816A-DE33B2DCC9E8}" presName="fgShape" presStyleLbl="fgShp" presStyleIdx="0" presStyleCnt="1"/>
      <dgm:spPr/>
      <dgm:t>
        <a:bodyPr/>
        <a:lstStyle/>
        <a:p>
          <a:endParaRPr lang="ru-RU"/>
        </a:p>
      </dgm:t>
    </dgm:pt>
    <dgm:pt modelId="{94A6032E-6EC7-48DD-9595-3728111864D4}" type="pres">
      <dgm:prSet presAssocID="{B837EC63-03D9-46FB-816A-DE33B2DCC9E8}" presName="linComp" presStyleCnt="0"/>
      <dgm:spPr/>
      <dgm:t>
        <a:bodyPr/>
        <a:lstStyle/>
        <a:p>
          <a:endParaRPr lang="ru-RU"/>
        </a:p>
      </dgm:t>
    </dgm:pt>
    <dgm:pt modelId="{F8BA4418-2746-40CA-A39A-6AB278B9155C}" type="pres">
      <dgm:prSet presAssocID="{5D8F2C97-6E4D-4412-8EC6-9596C39CDEA5}" presName="compNode" presStyleCnt="0"/>
      <dgm:spPr/>
      <dgm:t>
        <a:bodyPr/>
        <a:lstStyle/>
        <a:p>
          <a:endParaRPr lang="ru-RU"/>
        </a:p>
      </dgm:t>
    </dgm:pt>
    <dgm:pt modelId="{240A9BAD-256D-43E4-A71F-B8B6B55FBF7F}" type="pres">
      <dgm:prSet presAssocID="{5D8F2C97-6E4D-4412-8EC6-9596C39CDEA5}" presName="bkgdShape" presStyleLbl="node1" presStyleIdx="0" presStyleCnt="3"/>
      <dgm:spPr/>
      <dgm:t>
        <a:bodyPr/>
        <a:lstStyle/>
        <a:p>
          <a:endParaRPr lang="ru-RU"/>
        </a:p>
      </dgm:t>
    </dgm:pt>
    <dgm:pt modelId="{652FAF4E-EA05-4AA5-BD04-FFD51C120F24}" type="pres">
      <dgm:prSet presAssocID="{5D8F2C97-6E4D-4412-8EC6-9596C39CDEA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DE625-7EAD-4B64-9D4B-F15F702F7694}" type="pres">
      <dgm:prSet presAssocID="{5D8F2C97-6E4D-4412-8EC6-9596C39CDEA5}" presName="invisiNode" presStyleLbl="node1" presStyleIdx="0" presStyleCnt="3"/>
      <dgm:spPr/>
      <dgm:t>
        <a:bodyPr/>
        <a:lstStyle/>
        <a:p>
          <a:endParaRPr lang="ru-RU"/>
        </a:p>
      </dgm:t>
    </dgm:pt>
    <dgm:pt modelId="{5CF7DEE5-DDAF-418B-97ED-41F3C2AE988D}" type="pres">
      <dgm:prSet presAssocID="{5D8F2C97-6E4D-4412-8EC6-9596C39CDEA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50F052-CD7B-4C57-9185-C87966D5E54C}" type="pres">
      <dgm:prSet presAssocID="{2685E705-E182-4602-A85D-89F0C3FF80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350E42-ABB5-4C93-9AE7-3A7F7F054321}" type="pres">
      <dgm:prSet presAssocID="{C028C1D2-4561-49CE-8647-41FFAC418DBD}" presName="compNode" presStyleCnt="0"/>
      <dgm:spPr/>
      <dgm:t>
        <a:bodyPr/>
        <a:lstStyle/>
        <a:p>
          <a:endParaRPr lang="ru-RU"/>
        </a:p>
      </dgm:t>
    </dgm:pt>
    <dgm:pt modelId="{83B0A04E-4F43-4774-BE79-9A56482833DA}" type="pres">
      <dgm:prSet presAssocID="{C028C1D2-4561-49CE-8647-41FFAC418DBD}" presName="bkgdShape" presStyleLbl="node1" presStyleIdx="1" presStyleCnt="3"/>
      <dgm:spPr/>
      <dgm:t>
        <a:bodyPr/>
        <a:lstStyle/>
        <a:p>
          <a:endParaRPr lang="ru-RU"/>
        </a:p>
      </dgm:t>
    </dgm:pt>
    <dgm:pt modelId="{55B0D47E-D7FC-46B8-A778-D19F231C829E}" type="pres">
      <dgm:prSet presAssocID="{C028C1D2-4561-49CE-8647-41FFAC418D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180B4-8A62-4F87-B23D-ECBACBC323DD}" type="pres">
      <dgm:prSet presAssocID="{C028C1D2-4561-49CE-8647-41FFAC418DBD}" presName="invisiNode" presStyleLbl="node1" presStyleIdx="1" presStyleCnt="3"/>
      <dgm:spPr/>
      <dgm:t>
        <a:bodyPr/>
        <a:lstStyle/>
        <a:p>
          <a:endParaRPr lang="ru-RU"/>
        </a:p>
      </dgm:t>
    </dgm:pt>
    <dgm:pt modelId="{E886DF97-9BD0-498A-9F16-CA0517111C7F}" type="pres">
      <dgm:prSet presAssocID="{C028C1D2-4561-49CE-8647-41FFAC418DB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425755-566D-4E62-84F6-FCA9A5BDCC51}" type="pres">
      <dgm:prSet presAssocID="{8CC9B84C-A977-45F8-9E1C-CD63434BD7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F09CF3-FE8B-4522-A79D-E4AF9F2A3F4F}" type="pres">
      <dgm:prSet presAssocID="{3B545A15-CF6C-4D5A-9B3E-1FE80761B910}" presName="compNode" presStyleCnt="0"/>
      <dgm:spPr/>
      <dgm:t>
        <a:bodyPr/>
        <a:lstStyle/>
        <a:p>
          <a:endParaRPr lang="ru-RU"/>
        </a:p>
      </dgm:t>
    </dgm:pt>
    <dgm:pt modelId="{102DD1EC-157F-4CD1-8929-61DAB4BF7E8D}" type="pres">
      <dgm:prSet presAssocID="{3B545A15-CF6C-4D5A-9B3E-1FE80761B910}" presName="bkgdShape" presStyleLbl="node1" presStyleIdx="2" presStyleCnt="3"/>
      <dgm:spPr/>
      <dgm:t>
        <a:bodyPr/>
        <a:lstStyle/>
        <a:p>
          <a:endParaRPr lang="ru-RU"/>
        </a:p>
      </dgm:t>
    </dgm:pt>
    <dgm:pt modelId="{70B87C8A-6FCA-4E59-B85E-B94B9842BB8B}" type="pres">
      <dgm:prSet presAssocID="{3B545A15-CF6C-4D5A-9B3E-1FE80761B9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1BA19-E4BE-447A-81A7-53F00CCF5A41}" type="pres">
      <dgm:prSet presAssocID="{3B545A15-CF6C-4D5A-9B3E-1FE80761B910}" presName="invisiNode" presStyleLbl="node1" presStyleIdx="2" presStyleCnt="3"/>
      <dgm:spPr/>
      <dgm:t>
        <a:bodyPr/>
        <a:lstStyle/>
        <a:p>
          <a:endParaRPr lang="ru-RU"/>
        </a:p>
      </dgm:t>
    </dgm:pt>
    <dgm:pt modelId="{9193D617-A82F-465D-9462-ED88FCE23D11}" type="pres">
      <dgm:prSet presAssocID="{3B545A15-CF6C-4D5A-9B3E-1FE80761B910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772059D-758C-4751-83FE-478D7005997A}" type="presOf" srcId="{3B545A15-CF6C-4D5A-9B3E-1FE80761B910}" destId="{70B87C8A-6FCA-4E59-B85E-B94B9842BB8B}" srcOrd="1" destOrd="0" presId="urn:microsoft.com/office/officeart/2005/8/layout/hList7"/>
    <dgm:cxn modelId="{3F472B95-EC01-4892-913B-8C7507E395FD}" type="presOf" srcId="{5D8F2C97-6E4D-4412-8EC6-9596C39CDEA5}" destId="{240A9BAD-256D-43E4-A71F-B8B6B55FBF7F}" srcOrd="0" destOrd="0" presId="urn:microsoft.com/office/officeart/2005/8/layout/hList7"/>
    <dgm:cxn modelId="{4EBA7F96-D55D-4071-8380-C5973C73D189}" type="presOf" srcId="{C028C1D2-4561-49CE-8647-41FFAC418DBD}" destId="{55B0D47E-D7FC-46B8-A778-D19F231C829E}" srcOrd="1" destOrd="0" presId="urn:microsoft.com/office/officeart/2005/8/layout/hList7"/>
    <dgm:cxn modelId="{06531522-91C5-4DDE-B1E8-F49900744710}" type="presOf" srcId="{3B545A15-CF6C-4D5A-9B3E-1FE80761B910}" destId="{102DD1EC-157F-4CD1-8929-61DAB4BF7E8D}" srcOrd="0" destOrd="0" presId="urn:microsoft.com/office/officeart/2005/8/layout/hList7"/>
    <dgm:cxn modelId="{770CF5A7-CFEE-4F3C-9C67-997E4FCB1EBE}" srcId="{B837EC63-03D9-46FB-816A-DE33B2DCC9E8}" destId="{C028C1D2-4561-49CE-8647-41FFAC418DBD}" srcOrd="1" destOrd="0" parTransId="{6E834780-889A-436E-8B23-15446EC14056}" sibTransId="{8CC9B84C-A977-45F8-9E1C-CD63434BD7CF}"/>
    <dgm:cxn modelId="{26AC78B5-BC9F-41E6-8014-B9DE72B2F2F3}" type="presOf" srcId="{8CC9B84C-A977-45F8-9E1C-CD63434BD7CF}" destId="{31425755-566D-4E62-84F6-FCA9A5BDCC51}" srcOrd="0" destOrd="0" presId="urn:microsoft.com/office/officeart/2005/8/layout/hList7"/>
    <dgm:cxn modelId="{B742A9BC-9674-42A0-8DC5-0E4A5B097E22}" srcId="{B837EC63-03D9-46FB-816A-DE33B2DCC9E8}" destId="{3B545A15-CF6C-4D5A-9B3E-1FE80761B910}" srcOrd="2" destOrd="0" parTransId="{BE0914DC-19E7-468A-A931-E7E6ED8A0E4D}" sibTransId="{EF2AC327-44F4-4AA0-9366-0F37FEE2254E}"/>
    <dgm:cxn modelId="{22C88F58-9B17-46BC-B900-81207A7067F3}" type="presOf" srcId="{B837EC63-03D9-46FB-816A-DE33B2DCC9E8}" destId="{F2A2C51F-0F2C-475A-B335-AE17E963BD58}" srcOrd="0" destOrd="0" presId="urn:microsoft.com/office/officeart/2005/8/layout/hList7"/>
    <dgm:cxn modelId="{7789EE32-53B8-496F-9FA0-2FF45C85E189}" srcId="{B837EC63-03D9-46FB-816A-DE33B2DCC9E8}" destId="{5D8F2C97-6E4D-4412-8EC6-9596C39CDEA5}" srcOrd="0" destOrd="0" parTransId="{DB5ECB75-E42A-4C43-91C9-D55A9406476A}" sibTransId="{2685E705-E182-4602-A85D-89F0C3FF80DB}"/>
    <dgm:cxn modelId="{BDE11704-9DBB-4D7E-88DC-6CA9E8A92A8D}" type="presOf" srcId="{C028C1D2-4561-49CE-8647-41FFAC418DBD}" destId="{83B0A04E-4F43-4774-BE79-9A56482833DA}" srcOrd="0" destOrd="0" presId="urn:microsoft.com/office/officeart/2005/8/layout/hList7"/>
    <dgm:cxn modelId="{A3616427-4AEE-4343-A7D7-F3B18E7E0AF5}" type="presOf" srcId="{5D8F2C97-6E4D-4412-8EC6-9596C39CDEA5}" destId="{652FAF4E-EA05-4AA5-BD04-FFD51C120F24}" srcOrd="1" destOrd="0" presId="urn:microsoft.com/office/officeart/2005/8/layout/hList7"/>
    <dgm:cxn modelId="{1820A32D-EFFA-4F1F-8336-33A5EF0E7FDD}" type="presOf" srcId="{2685E705-E182-4602-A85D-89F0C3FF80DB}" destId="{7050F052-CD7B-4C57-9185-C87966D5E54C}" srcOrd="0" destOrd="0" presId="urn:microsoft.com/office/officeart/2005/8/layout/hList7"/>
    <dgm:cxn modelId="{2A1D72FC-F412-4BCF-8C7E-7CD32955CE28}" type="presParOf" srcId="{F2A2C51F-0F2C-475A-B335-AE17E963BD58}" destId="{591201E1-A000-45C3-9E84-0B56912E6979}" srcOrd="0" destOrd="0" presId="urn:microsoft.com/office/officeart/2005/8/layout/hList7"/>
    <dgm:cxn modelId="{5FE276E3-2598-4D13-9FD8-1A776042FC7C}" type="presParOf" srcId="{F2A2C51F-0F2C-475A-B335-AE17E963BD58}" destId="{94A6032E-6EC7-48DD-9595-3728111864D4}" srcOrd="1" destOrd="0" presId="urn:microsoft.com/office/officeart/2005/8/layout/hList7"/>
    <dgm:cxn modelId="{6DFF79EC-264A-468A-A979-EA0266BA2DEC}" type="presParOf" srcId="{94A6032E-6EC7-48DD-9595-3728111864D4}" destId="{F8BA4418-2746-40CA-A39A-6AB278B9155C}" srcOrd="0" destOrd="0" presId="urn:microsoft.com/office/officeart/2005/8/layout/hList7"/>
    <dgm:cxn modelId="{A3473766-2E93-456F-A2A5-164B9F68F5FB}" type="presParOf" srcId="{F8BA4418-2746-40CA-A39A-6AB278B9155C}" destId="{240A9BAD-256D-43E4-A71F-B8B6B55FBF7F}" srcOrd="0" destOrd="0" presId="urn:microsoft.com/office/officeart/2005/8/layout/hList7"/>
    <dgm:cxn modelId="{0B4920CF-A64E-4CD6-B3CF-38A6081CCCFB}" type="presParOf" srcId="{F8BA4418-2746-40CA-A39A-6AB278B9155C}" destId="{652FAF4E-EA05-4AA5-BD04-FFD51C120F24}" srcOrd="1" destOrd="0" presId="urn:microsoft.com/office/officeart/2005/8/layout/hList7"/>
    <dgm:cxn modelId="{D7992129-4A7A-4305-A8A8-E16B363E3E10}" type="presParOf" srcId="{F8BA4418-2746-40CA-A39A-6AB278B9155C}" destId="{EF6DE625-7EAD-4B64-9D4B-F15F702F7694}" srcOrd="2" destOrd="0" presId="urn:microsoft.com/office/officeart/2005/8/layout/hList7"/>
    <dgm:cxn modelId="{30590622-4307-415C-B95D-010040E43B09}" type="presParOf" srcId="{F8BA4418-2746-40CA-A39A-6AB278B9155C}" destId="{5CF7DEE5-DDAF-418B-97ED-41F3C2AE988D}" srcOrd="3" destOrd="0" presId="urn:microsoft.com/office/officeart/2005/8/layout/hList7"/>
    <dgm:cxn modelId="{76A6DB14-AA78-4D6D-BACA-4CA27DE66C12}" type="presParOf" srcId="{94A6032E-6EC7-48DD-9595-3728111864D4}" destId="{7050F052-CD7B-4C57-9185-C87966D5E54C}" srcOrd="1" destOrd="0" presId="urn:microsoft.com/office/officeart/2005/8/layout/hList7"/>
    <dgm:cxn modelId="{AB632DCF-5CF5-441B-BAD7-8F3FAD1E5C1E}" type="presParOf" srcId="{94A6032E-6EC7-48DD-9595-3728111864D4}" destId="{57350E42-ABB5-4C93-9AE7-3A7F7F054321}" srcOrd="2" destOrd="0" presId="urn:microsoft.com/office/officeart/2005/8/layout/hList7"/>
    <dgm:cxn modelId="{3603D2AA-C7BB-4A03-8B25-4A2059301D34}" type="presParOf" srcId="{57350E42-ABB5-4C93-9AE7-3A7F7F054321}" destId="{83B0A04E-4F43-4774-BE79-9A56482833DA}" srcOrd="0" destOrd="0" presId="urn:microsoft.com/office/officeart/2005/8/layout/hList7"/>
    <dgm:cxn modelId="{271D3A7B-4AFE-4309-A146-5103E94D8474}" type="presParOf" srcId="{57350E42-ABB5-4C93-9AE7-3A7F7F054321}" destId="{55B0D47E-D7FC-46B8-A778-D19F231C829E}" srcOrd="1" destOrd="0" presId="urn:microsoft.com/office/officeart/2005/8/layout/hList7"/>
    <dgm:cxn modelId="{902C56A9-F09C-4655-9170-2C33F12038A5}" type="presParOf" srcId="{57350E42-ABB5-4C93-9AE7-3A7F7F054321}" destId="{26F180B4-8A62-4F87-B23D-ECBACBC323DD}" srcOrd="2" destOrd="0" presId="urn:microsoft.com/office/officeart/2005/8/layout/hList7"/>
    <dgm:cxn modelId="{5B41D012-7F22-4CAE-9113-E849934B23A2}" type="presParOf" srcId="{57350E42-ABB5-4C93-9AE7-3A7F7F054321}" destId="{E886DF97-9BD0-498A-9F16-CA0517111C7F}" srcOrd="3" destOrd="0" presId="urn:microsoft.com/office/officeart/2005/8/layout/hList7"/>
    <dgm:cxn modelId="{E8B3067C-54D7-4C68-B450-39A0C5AF9CFC}" type="presParOf" srcId="{94A6032E-6EC7-48DD-9595-3728111864D4}" destId="{31425755-566D-4E62-84F6-FCA9A5BDCC51}" srcOrd="3" destOrd="0" presId="urn:microsoft.com/office/officeart/2005/8/layout/hList7"/>
    <dgm:cxn modelId="{ACF4D135-3121-4649-828A-3B3C84033622}" type="presParOf" srcId="{94A6032E-6EC7-48DD-9595-3728111864D4}" destId="{2BF09CF3-FE8B-4522-A79D-E4AF9F2A3F4F}" srcOrd="4" destOrd="0" presId="urn:microsoft.com/office/officeart/2005/8/layout/hList7"/>
    <dgm:cxn modelId="{2AFB78A9-4D48-4127-AE4C-F61309D43F35}" type="presParOf" srcId="{2BF09CF3-FE8B-4522-A79D-E4AF9F2A3F4F}" destId="{102DD1EC-157F-4CD1-8929-61DAB4BF7E8D}" srcOrd="0" destOrd="0" presId="urn:microsoft.com/office/officeart/2005/8/layout/hList7"/>
    <dgm:cxn modelId="{7ED6C5DC-F3DF-425E-BB2C-C8DD35608CE7}" type="presParOf" srcId="{2BF09CF3-FE8B-4522-A79D-E4AF9F2A3F4F}" destId="{70B87C8A-6FCA-4E59-B85E-B94B9842BB8B}" srcOrd="1" destOrd="0" presId="urn:microsoft.com/office/officeart/2005/8/layout/hList7"/>
    <dgm:cxn modelId="{2AD33D1A-0BB8-42FD-8601-C059B5997F6B}" type="presParOf" srcId="{2BF09CF3-FE8B-4522-A79D-E4AF9F2A3F4F}" destId="{7811BA19-E4BE-447A-81A7-53F00CCF5A41}" srcOrd="2" destOrd="0" presId="urn:microsoft.com/office/officeart/2005/8/layout/hList7"/>
    <dgm:cxn modelId="{C567ED7E-90CB-4BF5-8062-4D69449B0B27}" type="presParOf" srcId="{2BF09CF3-FE8B-4522-A79D-E4AF9F2A3F4F}" destId="{9193D617-A82F-465D-9462-ED88FCE23D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40709C0-FDC6-4C60-84E7-D640466900F8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7BE0E9-E613-408A-A436-36CDCE4D5E20}">
      <dgm:prSet phldrT="[Текст]" custT="1"/>
      <dgm:spPr/>
      <dgm:t>
        <a:bodyPr/>
        <a:lstStyle/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  <a:endParaRPr lang="ru-RU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56B57F-73AA-4A72-BC30-2348F6117A62}" type="parTrans" cxnId="{BBE598BF-4942-471A-B68E-E85886EB92FE}">
      <dgm:prSet/>
      <dgm:spPr/>
      <dgm:t>
        <a:bodyPr/>
        <a:lstStyle/>
        <a:p>
          <a:endParaRPr lang="ru-RU"/>
        </a:p>
      </dgm:t>
    </dgm:pt>
    <dgm:pt modelId="{1A0A1DF4-78DF-4862-8D5C-09156B6EA051}" type="sibTrans" cxnId="{BBE598BF-4942-471A-B68E-E85886EB92FE}">
      <dgm:prSet/>
      <dgm:spPr/>
      <dgm:t>
        <a:bodyPr/>
        <a:lstStyle/>
        <a:p>
          <a:endParaRPr lang="ru-RU"/>
        </a:p>
      </dgm:t>
    </dgm:pt>
    <dgm:pt modelId="{A251B7F6-7C5C-4D8D-8AAB-B574FA7D25DA}">
      <dgm:prSet phldrT="[Текст]"/>
      <dgm:spPr/>
      <dgm:t>
        <a:bodyPr/>
        <a:lstStyle/>
        <a:p>
          <a:r>
            <a:rPr lang="ru-RU" b="1" dirty="0" smtClean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  <a:endParaRPr lang="ru-RU" b="1" dirty="0"/>
        </a:p>
      </dgm:t>
    </dgm:pt>
    <dgm:pt modelId="{C08BA2AA-317C-4819-90C3-41CF0E5EC2E5}" type="parTrans" cxnId="{9A184349-D768-4DFE-A5A7-926B3F3F6C06}">
      <dgm:prSet/>
      <dgm:spPr/>
      <dgm:t>
        <a:bodyPr/>
        <a:lstStyle/>
        <a:p>
          <a:endParaRPr lang="ru-RU"/>
        </a:p>
      </dgm:t>
    </dgm:pt>
    <dgm:pt modelId="{FE63C611-6D6D-43EE-BF87-14AB3084EB31}" type="sibTrans" cxnId="{9A184349-D768-4DFE-A5A7-926B3F3F6C06}">
      <dgm:prSet/>
      <dgm:spPr/>
      <dgm:t>
        <a:bodyPr/>
        <a:lstStyle/>
        <a:p>
          <a:endParaRPr lang="ru-RU"/>
        </a:p>
      </dgm:t>
    </dgm:pt>
    <dgm:pt modelId="{9706BB84-36E1-454D-8DDA-8A4F6813FF4B}">
      <dgm:prSet phldrT="[Текст]" custT="1"/>
      <dgm:spPr/>
      <dgm:t>
        <a:bodyPr/>
        <a:lstStyle/>
        <a:p>
          <a:r>
            <a: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8F5A70-D417-4003-8503-56B48AEF3A64}" type="parTrans" cxnId="{5B49A954-CD15-4C8D-86BD-33A3FEA461BF}">
      <dgm:prSet/>
      <dgm:spPr/>
      <dgm:t>
        <a:bodyPr/>
        <a:lstStyle/>
        <a:p>
          <a:endParaRPr lang="ru-RU"/>
        </a:p>
      </dgm:t>
    </dgm:pt>
    <dgm:pt modelId="{F9B8EF84-EDBF-4831-801E-0037C456501F}" type="sibTrans" cxnId="{5B49A954-CD15-4C8D-86BD-33A3FEA461BF}">
      <dgm:prSet/>
      <dgm:spPr/>
      <dgm:t>
        <a:bodyPr/>
        <a:lstStyle/>
        <a:p>
          <a:endParaRPr lang="ru-RU"/>
        </a:p>
      </dgm:t>
    </dgm:pt>
    <dgm:pt modelId="{F2BA6AC4-9D04-4D32-B550-2BBDD7F5AEA8}">
      <dgm:prSet phldrT="[Текст]" custT="1"/>
      <dgm:spPr/>
      <dgm:t>
        <a:bodyPr/>
        <a:lstStyle/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r>
            <a: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  <a:endParaRPr lang="ru-RU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F76B4D-F4D1-41C8-816B-4A383A1CBE87}" type="sibTrans" cxnId="{EE782432-F62E-436C-AE20-17C11938F03B}">
      <dgm:prSet/>
      <dgm:spPr/>
      <dgm:t>
        <a:bodyPr/>
        <a:lstStyle/>
        <a:p>
          <a:endParaRPr lang="ru-RU"/>
        </a:p>
      </dgm:t>
    </dgm:pt>
    <dgm:pt modelId="{CC3DDF4C-DCB8-4C3C-913D-2C3EC54CB4A9}" type="parTrans" cxnId="{EE782432-F62E-436C-AE20-17C11938F03B}">
      <dgm:prSet/>
      <dgm:spPr/>
      <dgm:t>
        <a:bodyPr/>
        <a:lstStyle/>
        <a:p>
          <a:endParaRPr lang="ru-RU"/>
        </a:p>
      </dgm:t>
    </dgm:pt>
    <dgm:pt modelId="{6D6FD0C5-A6B9-45E6-95CF-C7904C4888D6}" type="pres">
      <dgm:prSet presAssocID="{F40709C0-FDC6-4C60-84E7-D640466900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BEE76-A69F-4078-AB33-35513D8B5E7C}" type="pres">
      <dgm:prSet presAssocID="{8B7BE0E9-E613-408A-A436-36CDCE4D5E20}" presName="comp" presStyleCnt="0"/>
      <dgm:spPr/>
      <dgm:t>
        <a:bodyPr/>
        <a:lstStyle/>
        <a:p>
          <a:endParaRPr lang="ru-RU"/>
        </a:p>
      </dgm:t>
    </dgm:pt>
    <dgm:pt modelId="{F465CA81-8E41-4C36-8590-8560A0C6FAC5}" type="pres">
      <dgm:prSet presAssocID="{8B7BE0E9-E613-408A-A436-36CDCE4D5E20}" presName="box" presStyleLbl="node1" presStyleIdx="0" presStyleCnt="4"/>
      <dgm:spPr/>
      <dgm:t>
        <a:bodyPr/>
        <a:lstStyle/>
        <a:p>
          <a:endParaRPr lang="ru-RU"/>
        </a:p>
      </dgm:t>
    </dgm:pt>
    <dgm:pt modelId="{4093C411-11E7-4DE7-A2CA-69981757D7AF}" type="pres">
      <dgm:prSet presAssocID="{8B7BE0E9-E613-408A-A436-36CDCE4D5E2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F4534D-66AF-4B06-B285-39136B783B2A}" type="pres">
      <dgm:prSet presAssocID="{8B7BE0E9-E613-408A-A436-36CDCE4D5E2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8A80-AB1D-4B16-9B87-DF02CE7AB300}" type="pres">
      <dgm:prSet presAssocID="{1A0A1DF4-78DF-4862-8D5C-09156B6EA051}" presName="spacer" presStyleCnt="0"/>
      <dgm:spPr/>
      <dgm:t>
        <a:bodyPr/>
        <a:lstStyle/>
        <a:p>
          <a:endParaRPr lang="ru-RU"/>
        </a:p>
      </dgm:t>
    </dgm:pt>
    <dgm:pt modelId="{60610108-A6DA-471D-B492-BD123230D2EE}" type="pres">
      <dgm:prSet presAssocID="{F2BA6AC4-9D04-4D32-B550-2BBDD7F5AEA8}" presName="comp" presStyleCnt="0"/>
      <dgm:spPr/>
      <dgm:t>
        <a:bodyPr/>
        <a:lstStyle/>
        <a:p>
          <a:endParaRPr lang="ru-RU"/>
        </a:p>
      </dgm:t>
    </dgm:pt>
    <dgm:pt modelId="{EB438904-01B6-445E-9B90-477B17932CAA}" type="pres">
      <dgm:prSet presAssocID="{F2BA6AC4-9D04-4D32-B550-2BBDD7F5AEA8}" presName="box" presStyleLbl="node1" presStyleIdx="1" presStyleCnt="4"/>
      <dgm:spPr/>
      <dgm:t>
        <a:bodyPr/>
        <a:lstStyle/>
        <a:p>
          <a:endParaRPr lang="ru-RU"/>
        </a:p>
      </dgm:t>
    </dgm:pt>
    <dgm:pt modelId="{6CCB1F38-CD9E-405A-8A9D-33BAA7B2E887}" type="pres">
      <dgm:prSet presAssocID="{F2BA6AC4-9D04-4D32-B550-2BBDD7F5AEA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E98A7B-72A0-4506-B64A-2951F7414A76}" type="pres">
      <dgm:prSet presAssocID="{F2BA6AC4-9D04-4D32-B550-2BBDD7F5AEA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E8890-9E8F-4B7A-BF74-72AEA1B94AF3}" type="pres">
      <dgm:prSet presAssocID="{42F76B4D-F4D1-41C8-816B-4A383A1CBE87}" presName="spacer" presStyleCnt="0"/>
      <dgm:spPr/>
      <dgm:t>
        <a:bodyPr/>
        <a:lstStyle/>
        <a:p>
          <a:endParaRPr lang="ru-RU"/>
        </a:p>
      </dgm:t>
    </dgm:pt>
    <dgm:pt modelId="{65A90058-3169-49C4-96B8-EEF34C2D7CE6}" type="pres">
      <dgm:prSet presAssocID="{A251B7F6-7C5C-4D8D-8AAB-B574FA7D25DA}" presName="comp" presStyleCnt="0"/>
      <dgm:spPr/>
      <dgm:t>
        <a:bodyPr/>
        <a:lstStyle/>
        <a:p>
          <a:endParaRPr lang="ru-RU"/>
        </a:p>
      </dgm:t>
    </dgm:pt>
    <dgm:pt modelId="{4D60CB1B-D9B7-4EFB-A211-E9DCDD20F8C3}" type="pres">
      <dgm:prSet presAssocID="{A251B7F6-7C5C-4D8D-8AAB-B574FA7D25DA}" presName="box" presStyleLbl="node1" presStyleIdx="2" presStyleCnt="4"/>
      <dgm:spPr/>
      <dgm:t>
        <a:bodyPr/>
        <a:lstStyle/>
        <a:p>
          <a:endParaRPr lang="ru-RU"/>
        </a:p>
      </dgm:t>
    </dgm:pt>
    <dgm:pt modelId="{96B3A190-E77B-4641-ADF4-D608297D6B1C}" type="pres">
      <dgm:prSet presAssocID="{A251B7F6-7C5C-4D8D-8AAB-B574FA7D25D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55F5FB-21F4-4296-A2AE-2982FA2940A9}" type="pres">
      <dgm:prSet presAssocID="{A251B7F6-7C5C-4D8D-8AAB-B574FA7D25D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5B3A0-9DFE-49D7-B92C-EE729481DD5C}" type="pres">
      <dgm:prSet presAssocID="{FE63C611-6D6D-43EE-BF87-14AB3084EB31}" presName="spacer" presStyleCnt="0"/>
      <dgm:spPr/>
      <dgm:t>
        <a:bodyPr/>
        <a:lstStyle/>
        <a:p>
          <a:endParaRPr lang="ru-RU"/>
        </a:p>
      </dgm:t>
    </dgm:pt>
    <dgm:pt modelId="{626EE869-77BD-4942-925D-EEC255968EE5}" type="pres">
      <dgm:prSet presAssocID="{9706BB84-36E1-454D-8DDA-8A4F6813FF4B}" presName="comp" presStyleCnt="0"/>
      <dgm:spPr/>
      <dgm:t>
        <a:bodyPr/>
        <a:lstStyle/>
        <a:p>
          <a:endParaRPr lang="ru-RU"/>
        </a:p>
      </dgm:t>
    </dgm:pt>
    <dgm:pt modelId="{369E3DF1-3D4B-4E22-800C-8C5369F5285C}" type="pres">
      <dgm:prSet presAssocID="{9706BB84-36E1-454D-8DDA-8A4F6813FF4B}" presName="box" presStyleLbl="node1" presStyleIdx="3" presStyleCnt="4"/>
      <dgm:spPr/>
      <dgm:t>
        <a:bodyPr/>
        <a:lstStyle/>
        <a:p>
          <a:endParaRPr lang="ru-RU"/>
        </a:p>
      </dgm:t>
    </dgm:pt>
    <dgm:pt modelId="{592D91D3-D993-4DFF-8163-B729F37577D7}" type="pres">
      <dgm:prSet presAssocID="{9706BB84-36E1-454D-8DDA-8A4F6813FF4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9377F1-18B4-4A84-9350-DEDBE9AF657E}" type="pres">
      <dgm:prSet presAssocID="{9706BB84-36E1-454D-8DDA-8A4F6813FF4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CB937-0A66-4E24-9FF4-30B53898B352}" type="presOf" srcId="{A251B7F6-7C5C-4D8D-8AAB-B574FA7D25DA}" destId="{AE55F5FB-21F4-4296-A2AE-2982FA2940A9}" srcOrd="1" destOrd="0" presId="urn:microsoft.com/office/officeart/2005/8/layout/vList4"/>
    <dgm:cxn modelId="{48446D5D-4F55-45A0-9657-F71658F4884F}" type="presOf" srcId="{8B7BE0E9-E613-408A-A436-36CDCE4D5E20}" destId="{F465CA81-8E41-4C36-8590-8560A0C6FAC5}" srcOrd="0" destOrd="0" presId="urn:microsoft.com/office/officeart/2005/8/layout/vList4"/>
    <dgm:cxn modelId="{D7279DCB-EB18-45E5-8488-9656A9C3764B}" type="presOf" srcId="{F2BA6AC4-9D04-4D32-B550-2BBDD7F5AEA8}" destId="{7BE98A7B-72A0-4506-B64A-2951F7414A76}" srcOrd="1" destOrd="0" presId="urn:microsoft.com/office/officeart/2005/8/layout/vList4"/>
    <dgm:cxn modelId="{9A184349-D768-4DFE-A5A7-926B3F3F6C06}" srcId="{F40709C0-FDC6-4C60-84E7-D640466900F8}" destId="{A251B7F6-7C5C-4D8D-8AAB-B574FA7D25DA}" srcOrd="2" destOrd="0" parTransId="{C08BA2AA-317C-4819-90C3-41CF0E5EC2E5}" sibTransId="{FE63C611-6D6D-43EE-BF87-14AB3084EB31}"/>
    <dgm:cxn modelId="{9BE2B236-65EF-4AF8-B326-3FB9D4F1BED8}" type="presOf" srcId="{A251B7F6-7C5C-4D8D-8AAB-B574FA7D25DA}" destId="{4D60CB1B-D9B7-4EFB-A211-E9DCDD20F8C3}" srcOrd="0" destOrd="0" presId="urn:microsoft.com/office/officeart/2005/8/layout/vList4"/>
    <dgm:cxn modelId="{580C9948-04C1-4412-BBDA-6EDCFAA8A9C7}" type="presOf" srcId="{F40709C0-FDC6-4C60-84E7-D640466900F8}" destId="{6D6FD0C5-A6B9-45E6-95CF-C7904C4888D6}" srcOrd="0" destOrd="0" presId="urn:microsoft.com/office/officeart/2005/8/layout/vList4"/>
    <dgm:cxn modelId="{5AA9F5F8-00BC-40C2-B5E4-5B56919B4392}" type="presOf" srcId="{8B7BE0E9-E613-408A-A436-36CDCE4D5E20}" destId="{D0F4534D-66AF-4B06-B285-39136B783B2A}" srcOrd="1" destOrd="0" presId="urn:microsoft.com/office/officeart/2005/8/layout/vList4"/>
    <dgm:cxn modelId="{EE782432-F62E-436C-AE20-17C11938F03B}" srcId="{F40709C0-FDC6-4C60-84E7-D640466900F8}" destId="{F2BA6AC4-9D04-4D32-B550-2BBDD7F5AEA8}" srcOrd="1" destOrd="0" parTransId="{CC3DDF4C-DCB8-4C3C-913D-2C3EC54CB4A9}" sibTransId="{42F76B4D-F4D1-41C8-816B-4A383A1CBE87}"/>
    <dgm:cxn modelId="{06BA88EF-D91B-4737-ACA8-9BB5C1AA9507}" type="presOf" srcId="{9706BB84-36E1-454D-8DDA-8A4F6813FF4B}" destId="{369E3DF1-3D4B-4E22-800C-8C5369F5285C}" srcOrd="0" destOrd="0" presId="urn:microsoft.com/office/officeart/2005/8/layout/vList4"/>
    <dgm:cxn modelId="{097D055D-CF74-44DB-914C-FD3A48D18656}" type="presOf" srcId="{9706BB84-36E1-454D-8DDA-8A4F6813FF4B}" destId="{4A9377F1-18B4-4A84-9350-DEDBE9AF657E}" srcOrd="1" destOrd="0" presId="urn:microsoft.com/office/officeart/2005/8/layout/vList4"/>
    <dgm:cxn modelId="{BBE598BF-4942-471A-B68E-E85886EB92FE}" srcId="{F40709C0-FDC6-4C60-84E7-D640466900F8}" destId="{8B7BE0E9-E613-408A-A436-36CDCE4D5E20}" srcOrd="0" destOrd="0" parTransId="{5256B57F-73AA-4A72-BC30-2348F6117A62}" sibTransId="{1A0A1DF4-78DF-4862-8D5C-09156B6EA051}"/>
    <dgm:cxn modelId="{5B49A954-CD15-4C8D-86BD-33A3FEA461BF}" srcId="{F40709C0-FDC6-4C60-84E7-D640466900F8}" destId="{9706BB84-36E1-454D-8DDA-8A4F6813FF4B}" srcOrd="3" destOrd="0" parTransId="{B08F5A70-D417-4003-8503-56B48AEF3A64}" sibTransId="{F9B8EF84-EDBF-4831-801E-0037C456501F}"/>
    <dgm:cxn modelId="{B6B19563-B491-4AF6-8756-D18C44510EE4}" type="presOf" srcId="{F2BA6AC4-9D04-4D32-B550-2BBDD7F5AEA8}" destId="{EB438904-01B6-445E-9B90-477B17932CAA}" srcOrd="0" destOrd="0" presId="urn:microsoft.com/office/officeart/2005/8/layout/vList4"/>
    <dgm:cxn modelId="{304AD8F7-9BD6-4135-BC27-1ACB3B101A86}" type="presParOf" srcId="{6D6FD0C5-A6B9-45E6-95CF-C7904C4888D6}" destId="{35CBEE76-A69F-4078-AB33-35513D8B5E7C}" srcOrd="0" destOrd="0" presId="urn:microsoft.com/office/officeart/2005/8/layout/vList4"/>
    <dgm:cxn modelId="{C3DFEC88-E013-42B3-A728-C59F989A219A}" type="presParOf" srcId="{35CBEE76-A69F-4078-AB33-35513D8B5E7C}" destId="{F465CA81-8E41-4C36-8590-8560A0C6FAC5}" srcOrd="0" destOrd="0" presId="urn:microsoft.com/office/officeart/2005/8/layout/vList4"/>
    <dgm:cxn modelId="{BE76F7B5-F9C0-4B67-B170-A5F808F9535E}" type="presParOf" srcId="{35CBEE76-A69F-4078-AB33-35513D8B5E7C}" destId="{4093C411-11E7-4DE7-A2CA-69981757D7AF}" srcOrd="1" destOrd="0" presId="urn:microsoft.com/office/officeart/2005/8/layout/vList4"/>
    <dgm:cxn modelId="{F3503F6F-C695-4F8A-92FE-A11C9A4E136D}" type="presParOf" srcId="{35CBEE76-A69F-4078-AB33-35513D8B5E7C}" destId="{D0F4534D-66AF-4B06-B285-39136B783B2A}" srcOrd="2" destOrd="0" presId="urn:microsoft.com/office/officeart/2005/8/layout/vList4"/>
    <dgm:cxn modelId="{6CDB2585-DDDD-4DEC-B250-6BC03C62B864}" type="presParOf" srcId="{6D6FD0C5-A6B9-45E6-95CF-C7904C4888D6}" destId="{D18A8A80-AB1D-4B16-9B87-DF02CE7AB300}" srcOrd="1" destOrd="0" presId="urn:microsoft.com/office/officeart/2005/8/layout/vList4"/>
    <dgm:cxn modelId="{560485E3-764B-4CE7-B60F-C31B54290BD1}" type="presParOf" srcId="{6D6FD0C5-A6B9-45E6-95CF-C7904C4888D6}" destId="{60610108-A6DA-471D-B492-BD123230D2EE}" srcOrd="2" destOrd="0" presId="urn:microsoft.com/office/officeart/2005/8/layout/vList4"/>
    <dgm:cxn modelId="{8A297648-C18F-459D-81DA-829E06FDB4F5}" type="presParOf" srcId="{60610108-A6DA-471D-B492-BD123230D2EE}" destId="{EB438904-01B6-445E-9B90-477B17932CAA}" srcOrd="0" destOrd="0" presId="urn:microsoft.com/office/officeart/2005/8/layout/vList4"/>
    <dgm:cxn modelId="{D09F09E2-73CB-4E73-8F40-67D16213D851}" type="presParOf" srcId="{60610108-A6DA-471D-B492-BD123230D2EE}" destId="{6CCB1F38-CD9E-405A-8A9D-33BAA7B2E887}" srcOrd="1" destOrd="0" presId="urn:microsoft.com/office/officeart/2005/8/layout/vList4"/>
    <dgm:cxn modelId="{ABC78E12-A1AB-421C-8F43-9E701B88012C}" type="presParOf" srcId="{60610108-A6DA-471D-B492-BD123230D2EE}" destId="{7BE98A7B-72A0-4506-B64A-2951F7414A76}" srcOrd="2" destOrd="0" presId="urn:microsoft.com/office/officeart/2005/8/layout/vList4"/>
    <dgm:cxn modelId="{0C5EB803-830E-43D9-AAE7-8DD034F37DB6}" type="presParOf" srcId="{6D6FD0C5-A6B9-45E6-95CF-C7904C4888D6}" destId="{D67E8890-9E8F-4B7A-BF74-72AEA1B94AF3}" srcOrd="3" destOrd="0" presId="urn:microsoft.com/office/officeart/2005/8/layout/vList4"/>
    <dgm:cxn modelId="{A20CE0B5-71DB-4FF1-B5A9-7AECA174C6D3}" type="presParOf" srcId="{6D6FD0C5-A6B9-45E6-95CF-C7904C4888D6}" destId="{65A90058-3169-49C4-96B8-EEF34C2D7CE6}" srcOrd="4" destOrd="0" presId="urn:microsoft.com/office/officeart/2005/8/layout/vList4"/>
    <dgm:cxn modelId="{ACCD4AFA-A877-4AE4-8CCE-D71D27397BBB}" type="presParOf" srcId="{65A90058-3169-49C4-96B8-EEF34C2D7CE6}" destId="{4D60CB1B-D9B7-4EFB-A211-E9DCDD20F8C3}" srcOrd="0" destOrd="0" presId="urn:microsoft.com/office/officeart/2005/8/layout/vList4"/>
    <dgm:cxn modelId="{308F69BC-6F4D-4BEC-ADAA-A350877BFFF6}" type="presParOf" srcId="{65A90058-3169-49C4-96B8-EEF34C2D7CE6}" destId="{96B3A190-E77B-4641-ADF4-D608297D6B1C}" srcOrd="1" destOrd="0" presId="urn:microsoft.com/office/officeart/2005/8/layout/vList4"/>
    <dgm:cxn modelId="{1975961A-25BB-40C0-B70A-478336F29439}" type="presParOf" srcId="{65A90058-3169-49C4-96B8-EEF34C2D7CE6}" destId="{AE55F5FB-21F4-4296-A2AE-2982FA2940A9}" srcOrd="2" destOrd="0" presId="urn:microsoft.com/office/officeart/2005/8/layout/vList4"/>
    <dgm:cxn modelId="{A4D85E52-AC16-4A6D-BD3D-AACEFD4D9950}" type="presParOf" srcId="{6D6FD0C5-A6B9-45E6-95CF-C7904C4888D6}" destId="{F415B3A0-9DFE-49D7-B92C-EE729481DD5C}" srcOrd="5" destOrd="0" presId="urn:microsoft.com/office/officeart/2005/8/layout/vList4"/>
    <dgm:cxn modelId="{A12EA804-4902-469D-8B45-CDA7E757A70E}" type="presParOf" srcId="{6D6FD0C5-A6B9-45E6-95CF-C7904C4888D6}" destId="{626EE869-77BD-4942-925D-EEC255968EE5}" srcOrd="6" destOrd="0" presId="urn:microsoft.com/office/officeart/2005/8/layout/vList4"/>
    <dgm:cxn modelId="{40F7B330-20E3-4FF0-967E-AC7489D5EC79}" type="presParOf" srcId="{626EE869-77BD-4942-925D-EEC255968EE5}" destId="{369E3DF1-3D4B-4E22-800C-8C5369F5285C}" srcOrd="0" destOrd="0" presId="urn:microsoft.com/office/officeart/2005/8/layout/vList4"/>
    <dgm:cxn modelId="{A17715D1-7D6B-4CD3-9DAE-C2E6C945B45F}" type="presParOf" srcId="{626EE869-77BD-4942-925D-EEC255968EE5}" destId="{592D91D3-D993-4DFF-8163-B729F37577D7}" srcOrd="1" destOrd="0" presId="urn:microsoft.com/office/officeart/2005/8/layout/vList4"/>
    <dgm:cxn modelId="{C6597BA3-BF73-4046-9A38-E08E8BD07E9B}" type="presParOf" srcId="{626EE869-77BD-4942-925D-EEC255968EE5}" destId="{4A9377F1-18B4-4A84-9350-DEDBE9AF65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B61AA-773C-4BCE-A326-2B37320012E1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BA620A-8DD3-441F-ABAD-CF55A7034629}">
      <dgm:prSet phldrT="[Текст]" custT="1"/>
      <dgm:spPr/>
      <dgm:t>
        <a:bodyPr/>
        <a:lstStyle/>
        <a:p>
          <a:pPr algn="ctr"/>
          <a:r>
            <a:rPr lang="ru-RU" sz="1800" b="1" smtClean="0"/>
            <a:t>СОСТАВЛЕНИЕ ПРОЕКТА БЮДЖЕТА</a:t>
          </a:r>
          <a:endParaRPr lang="ru-RU" sz="1800" b="1" dirty="0" smtClean="0"/>
        </a:p>
      </dgm:t>
    </dgm:pt>
    <dgm:pt modelId="{35710983-4E46-4653-885D-3FE4663663F0}" type="parTrans" cxnId="{CB1400AE-29E5-4AC6-AFAC-2ADC733D5E89}">
      <dgm:prSet/>
      <dgm:spPr/>
      <dgm:t>
        <a:bodyPr/>
        <a:lstStyle/>
        <a:p>
          <a:endParaRPr lang="ru-RU"/>
        </a:p>
      </dgm:t>
    </dgm:pt>
    <dgm:pt modelId="{E666AB75-6172-4753-8EE5-85A9065DE336}" type="sibTrans" cxnId="{CB1400AE-29E5-4AC6-AFAC-2ADC733D5E89}">
      <dgm:prSet/>
      <dgm:spPr/>
      <dgm:t>
        <a:bodyPr/>
        <a:lstStyle/>
        <a:p>
          <a:endParaRPr lang="ru-RU"/>
        </a:p>
      </dgm:t>
    </dgm:pt>
    <dgm:pt modelId="{E313AD50-972C-446B-9A0C-0A1B1611FE1B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распределяются бюджетные ассигнования, составляется проект решения о бюджете</a:t>
          </a:r>
          <a:endParaRPr lang="ru-RU" sz="1400" b="1" dirty="0"/>
        </a:p>
      </dgm:t>
    </dgm:pt>
    <dgm:pt modelId="{F1C86E42-BAFC-4B2E-AF3E-3F6BC96CFBF9}" type="parTrans" cxnId="{F222AAA4-943C-4FEF-A993-C741FD0D360B}">
      <dgm:prSet/>
      <dgm:spPr/>
      <dgm:t>
        <a:bodyPr/>
        <a:lstStyle/>
        <a:p>
          <a:endParaRPr lang="ru-RU"/>
        </a:p>
      </dgm:t>
    </dgm:pt>
    <dgm:pt modelId="{F8B201B4-C561-4D81-9412-5AAAF1A10A83}" type="sibTrans" cxnId="{F222AAA4-943C-4FEF-A993-C741FD0D360B}">
      <dgm:prSet/>
      <dgm:spPr/>
      <dgm:t>
        <a:bodyPr/>
        <a:lstStyle/>
        <a:p>
          <a:endParaRPr lang="ru-RU"/>
        </a:p>
      </dgm:t>
    </dgm:pt>
    <dgm:pt modelId="{5228C53A-0890-4079-9A35-407C472D2FDA}">
      <dgm:prSet phldrT="[Текст]" custT="1"/>
      <dgm:spPr/>
      <dgm:t>
        <a:bodyPr/>
        <a:lstStyle/>
        <a:p>
          <a:pPr algn="ctr"/>
          <a:r>
            <a:rPr lang="ru-RU" sz="1800" b="1" smtClean="0"/>
            <a:t>РАССМОТРЕНИЕ И УТВЕРЖДЕНИЕ БЮДЖЕТА</a:t>
          </a:r>
          <a:endParaRPr lang="ru-RU" sz="1800" b="1" dirty="0"/>
        </a:p>
      </dgm:t>
    </dgm:pt>
    <dgm:pt modelId="{7FFAF563-C217-4271-BB75-4F9823BD1A5E}" type="parTrans" cxnId="{F879A6F5-EC5E-4B4C-978F-57D5D3D19C41}">
      <dgm:prSet/>
      <dgm:spPr/>
      <dgm:t>
        <a:bodyPr/>
        <a:lstStyle/>
        <a:p>
          <a:endParaRPr lang="ru-RU"/>
        </a:p>
      </dgm:t>
    </dgm:pt>
    <dgm:pt modelId="{A1DBF77A-54A5-49B7-B83E-FEDBCDB9206C}" type="sibTrans" cxnId="{F879A6F5-EC5E-4B4C-978F-57D5D3D19C41}">
      <dgm:prSet/>
      <dgm:spPr/>
      <dgm:t>
        <a:bodyPr/>
        <a:lstStyle/>
        <a:p>
          <a:endParaRPr lang="ru-RU"/>
        </a:p>
      </dgm:t>
    </dgm:pt>
    <dgm:pt modelId="{95FDA8A8-FAF0-4BA1-8D18-897EC46E889A}">
      <dgm:prSet phldrT="[Текст]" custT="1"/>
      <dgm:spPr/>
      <dgm:t>
        <a:bodyPr/>
        <a:lstStyle/>
        <a:p>
          <a:pPr algn="l"/>
          <a:r>
            <a:rPr lang="ru-RU" sz="1400" b="1" dirty="0" smtClean="0"/>
            <a:t>Проект бюджета рассматривается Думой МО «Жигаловский район»</a:t>
          </a:r>
          <a:endParaRPr lang="ru-RU" sz="1400" b="1" dirty="0"/>
        </a:p>
      </dgm:t>
    </dgm:pt>
    <dgm:pt modelId="{EF7A3E13-B363-4E44-A9A8-D55C5EBFBD89}" type="parTrans" cxnId="{C3265693-22F9-4390-A492-0862C4DE2261}">
      <dgm:prSet/>
      <dgm:spPr/>
      <dgm:t>
        <a:bodyPr/>
        <a:lstStyle/>
        <a:p>
          <a:endParaRPr lang="ru-RU"/>
        </a:p>
      </dgm:t>
    </dgm:pt>
    <dgm:pt modelId="{4EEAA117-C4EE-4E5B-83D3-8489434E4738}" type="sibTrans" cxnId="{C3265693-22F9-4390-A492-0862C4DE2261}">
      <dgm:prSet/>
      <dgm:spPr/>
      <dgm:t>
        <a:bodyPr/>
        <a:lstStyle/>
        <a:p>
          <a:endParaRPr lang="ru-RU"/>
        </a:p>
      </dgm:t>
    </dgm:pt>
    <dgm:pt modelId="{B2D94CD7-A6ED-42A8-BBF6-DFD74DE4DBF6}">
      <dgm:prSet phldrT="[Текст]" custT="1"/>
      <dgm:spPr/>
      <dgm:t>
        <a:bodyPr/>
        <a:lstStyle/>
        <a:p>
          <a:pPr algn="just" rtl="0"/>
          <a:r>
            <a:rPr lang="ru-RU" sz="1400" b="1" dirty="0" smtClean="0"/>
            <a:t>По проекту районного бюджета Думой МО «Жигаловский район» проводятся</a:t>
          </a:r>
          <a:r>
            <a:rPr lang="ru-RU" sz="1400" b="1" baseline="0" dirty="0" smtClean="0"/>
            <a:t> публичные слушания. </a:t>
          </a:r>
          <a:r>
            <a:rPr lang="ru-RU" sz="1400" b="1" dirty="0" smtClean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  <a:endParaRPr lang="ru-RU" sz="1400" b="1" dirty="0"/>
        </a:p>
      </dgm:t>
    </dgm:pt>
    <dgm:pt modelId="{DBFBA4CC-4A07-42F9-BF09-3E062A929A82}" type="parTrans" cxnId="{F4BF1ED4-D06D-4261-ABA2-6A4290EBF192}">
      <dgm:prSet/>
      <dgm:spPr/>
      <dgm:t>
        <a:bodyPr/>
        <a:lstStyle/>
        <a:p>
          <a:endParaRPr lang="ru-RU"/>
        </a:p>
      </dgm:t>
    </dgm:pt>
    <dgm:pt modelId="{BC36E8AF-1139-4C33-BC12-3299E7ED63D1}" type="sibTrans" cxnId="{F4BF1ED4-D06D-4261-ABA2-6A4290EBF192}">
      <dgm:prSet/>
      <dgm:spPr/>
      <dgm:t>
        <a:bodyPr/>
        <a:lstStyle/>
        <a:p>
          <a:endParaRPr lang="ru-RU"/>
        </a:p>
      </dgm:t>
    </dgm:pt>
    <dgm:pt modelId="{89959459-D6B5-4CD4-A71F-17C17AB027A1}">
      <dgm:prSet phldrT="[Текст]" custT="1"/>
      <dgm:spPr/>
      <dgm:t>
        <a:bodyPr/>
        <a:lstStyle/>
        <a:p>
          <a:pPr algn="ctr"/>
          <a:r>
            <a:rPr lang="ru-RU" sz="1800" b="1" smtClean="0"/>
            <a:t>ИСПОЛНЕНИЕ БЮДЖЕТА</a:t>
          </a:r>
          <a:endParaRPr lang="ru-RU" sz="1800" b="1" dirty="0"/>
        </a:p>
      </dgm:t>
    </dgm:pt>
    <dgm:pt modelId="{32D6411E-ECBD-492E-B5A1-6BC1956BE8E1}" type="parTrans" cxnId="{297CE509-A1EA-48FD-B3BF-2E95ACEB64D4}">
      <dgm:prSet/>
      <dgm:spPr/>
      <dgm:t>
        <a:bodyPr/>
        <a:lstStyle/>
        <a:p>
          <a:endParaRPr lang="ru-RU"/>
        </a:p>
      </dgm:t>
    </dgm:pt>
    <dgm:pt modelId="{64A1BB9D-A50A-4FBF-B1E4-BA846DA205C6}" type="sibTrans" cxnId="{297CE509-A1EA-48FD-B3BF-2E95ACEB64D4}">
      <dgm:prSet/>
      <dgm:spPr/>
      <dgm:t>
        <a:bodyPr/>
        <a:lstStyle/>
        <a:p>
          <a:endParaRPr lang="ru-RU"/>
        </a:p>
      </dgm:t>
    </dgm:pt>
    <dgm:pt modelId="{9EC3E887-CEF2-4FDC-A6C5-747B37A9518B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  <a:endParaRPr lang="ru-RU" sz="1400" b="1" dirty="0"/>
        </a:p>
      </dgm:t>
    </dgm:pt>
    <dgm:pt modelId="{724D454A-4243-4383-B2E2-8DC1EE2D5D9C}" type="parTrans" cxnId="{BD89189E-4FE6-413A-8B61-3566E66426D3}">
      <dgm:prSet/>
      <dgm:spPr/>
      <dgm:t>
        <a:bodyPr/>
        <a:lstStyle/>
        <a:p>
          <a:endParaRPr lang="ru-RU"/>
        </a:p>
      </dgm:t>
    </dgm:pt>
    <dgm:pt modelId="{1E3FE574-589B-4DC1-847D-33733E1748A7}" type="sibTrans" cxnId="{BD89189E-4FE6-413A-8B61-3566E66426D3}">
      <dgm:prSet/>
      <dgm:spPr/>
      <dgm:t>
        <a:bodyPr/>
        <a:lstStyle/>
        <a:p>
          <a:endParaRPr lang="ru-RU"/>
        </a:p>
      </dgm:t>
    </dgm:pt>
    <dgm:pt modelId="{93D432C5-F6E0-47B5-8A65-5E6741AE48F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 15 июля по 14 ноября 2019 года</a:t>
          </a:r>
          <a:endParaRPr lang="ru-RU" sz="1400" b="1" dirty="0"/>
        </a:p>
      </dgm:t>
    </dgm:pt>
    <dgm:pt modelId="{B761FE65-D0C0-425A-A946-DAFE0DF5FA1C}" type="parTrans" cxnId="{C716F6D4-E546-4C6A-915C-1D29A09F7C95}">
      <dgm:prSet/>
      <dgm:spPr/>
      <dgm:t>
        <a:bodyPr/>
        <a:lstStyle/>
        <a:p>
          <a:endParaRPr lang="ru-RU"/>
        </a:p>
      </dgm:t>
    </dgm:pt>
    <dgm:pt modelId="{DB13ABC6-C3DE-4F9A-819F-F26D3502FF7C}" type="sibTrans" cxnId="{C716F6D4-E546-4C6A-915C-1D29A09F7C95}">
      <dgm:prSet/>
      <dgm:spPr/>
      <dgm:t>
        <a:bodyPr/>
        <a:lstStyle/>
        <a:p>
          <a:endParaRPr lang="ru-RU"/>
        </a:p>
      </dgm:t>
    </dgm:pt>
    <dgm:pt modelId="{E133B5E3-A2CD-4D35-A420-60B680807C7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 15 ноября по  24 декабря 2019 года</a:t>
          </a:r>
          <a:endParaRPr lang="ru-RU" sz="1400" b="1" dirty="0"/>
        </a:p>
      </dgm:t>
    </dgm:pt>
    <dgm:pt modelId="{6266981A-4527-46F5-80B1-CAE9C8579AB8}" type="parTrans" cxnId="{F64D1193-D994-4A97-90DA-94ACF7B0604D}">
      <dgm:prSet/>
      <dgm:spPr/>
      <dgm:t>
        <a:bodyPr/>
        <a:lstStyle/>
        <a:p>
          <a:endParaRPr lang="ru-RU"/>
        </a:p>
      </dgm:t>
    </dgm:pt>
    <dgm:pt modelId="{DBBB0B24-2D5B-40B0-AC01-9324B9613357}" type="sibTrans" cxnId="{F64D1193-D994-4A97-90DA-94ACF7B0604D}">
      <dgm:prSet/>
      <dgm:spPr/>
      <dgm:t>
        <a:bodyPr/>
        <a:lstStyle/>
        <a:p>
          <a:endParaRPr lang="ru-RU"/>
        </a:p>
      </dgm:t>
    </dgm:pt>
    <dgm:pt modelId="{78056D08-6813-40EF-9BD1-6C3033DAD303}">
      <dgm:prSet phldrT="[Текст]" custT="1"/>
      <dgm:spPr/>
      <dgm:t>
        <a:bodyPr/>
        <a:lstStyle/>
        <a:p>
          <a:pPr algn="ctr"/>
          <a:r>
            <a:rPr lang="ru-RU" sz="1400" b="1" dirty="0" smtClean="0"/>
            <a:t>1 января-31 декабря 2020 года</a:t>
          </a:r>
          <a:endParaRPr lang="ru-RU" sz="1400" b="1" dirty="0"/>
        </a:p>
      </dgm:t>
    </dgm:pt>
    <dgm:pt modelId="{D332D959-EC84-4EFA-9BFE-1D28CF59449D}" type="parTrans" cxnId="{23154FAF-5AC7-4217-A66F-C50571936426}">
      <dgm:prSet/>
      <dgm:spPr/>
      <dgm:t>
        <a:bodyPr/>
        <a:lstStyle/>
        <a:p>
          <a:endParaRPr lang="ru-RU"/>
        </a:p>
      </dgm:t>
    </dgm:pt>
    <dgm:pt modelId="{C87769FE-0C61-4258-B983-5828180D3651}" type="sibTrans" cxnId="{23154FAF-5AC7-4217-A66F-C50571936426}">
      <dgm:prSet/>
      <dgm:spPr/>
      <dgm:t>
        <a:bodyPr/>
        <a:lstStyle/>
        <a:p>
          <a:endParaRPr lang="ru-RU"/>
        </a:p>
      </dgm:t>
    </dgm:pt>
    <dgm:pt modelId="{DC4E210A-0B45-49A9-A1E9-E7F7567B5296}">
      <dgm:prSet phldrT="[Текст]" custT="1"/>
      <dgm:spPr/>
      <dgm:t>
        <a:bodyPr/>
        <a:lstStyle/>
        <a:p>
          <a:pPr algn="ctr"/>
          <a:r>
            <a:rPr lang="ru-RU" sz="1800" b="1" smtClean="0"/>
            <a:t>ГОДОВАЯ ОТЧЕТНОСТЬ</a:t>
          </a:r>
          <a:endParaRPr lang="ru-RU" sz="1800" b="1" dirty="0"/>
        </a:p>
      </dgm:t>
    </dgm:pt>
    <dgm:pt modelId="{783A4DCE-1BBA-41C2-8796-4862D424C985}" type="sibTrans" cxnId="{6754A1E3-1BEC-4799-8A6A-690A75321F70}">
      <dgm:prSet/>
      <dgm:spPr/>
      <dgm:t>
        <a:bodyPr/>
        <a:lstStyle/>
        <a:p>
          <a:endParaRPr lang="ru-RU"/>
        </a:p>
      </dgm:t>
    </dgm:pt>
    <dgm:pt modelId="{80F0355C-221E-4A25-864D-91F34BF0880F}" type="parTrans" cxnId="{6754A1E3-1BEC-4799-8A6A-690A75321F70}">
      <dgm:prSet/>
      <dgm:spPr/>
      <dgm:t>
        <a:bodyPr/>
        <a:lstStyle/>
        <a:p>
          <a:endParaRPr lang="ru-RU"/>
        </a:p>
      </dgm:t>
    </dgm:pt>
    <dgm:pt modelId="{AADE5E02-7CB5-459A-B922-25FBB76844CB}">
      <dgm:prSet phldrT="[Текст]" custT="1"/>
      <dgm:spPr/>
      <dgm:t>
        <a:bodyPr/>
        <a:lstStyle/>
        <a:p>
          <a:pPr algn="l"/>
          <a:r>
            <a:rPr lang="ru-RU" sz="1400" b="1" dirty="0" smtClean="0"/>
            <a:t>По итогам текущего финансового года до 1 мая 2021 года составляется отчетность об исполнении бюджета, направляется в КСК МО «</a:t>
          </a:r>
          <a:r>
            <a:rPr lang="ru-RU" sz="1400" b="1" dirty="0" err="1" smtClean="0"/>
            <a:t>Жигаловский</a:t>
          </a:r>
          <a:r>
            <a:rPr lang="ru-RU" sz="1400" b="1" dirty="0" smtClean="0"/>
            <a:t> район» и утверждается Думой МО «</a:t>
          </a:r>
          <a:r>
            <a:rPr lang="ru-RU" sz="1400" b="1" dirty="0" err="1" smtClean="0"/>
            <a:t>Жигаловский</a:t>
          </a:r>
          <a:r>
            <a:rPr lang="ru-RU" sz="1400" b="1" dirty="0" smtClean="0"/>
            <a:t> район» после проведения публичных слушаний</a:t>
          </a:r>
          <a:endParaRPr lang="ru-RU" sz="1400" b="1" dirty="0"/>
        </a:p>
      </dgm:t>
    </dgm:pt>
    <dgm:pt modelId="{50D0BBEF-4595-4A09-A237-FAF2308117A1}" type="parTrans" cxnId="{AC1FB380-F5BB-4088-A2B1-BC230575CD03}">
      <dgm:prSet/>
      <dgm:spPr/>
      <dgm:t>
        <a:bodyPr/>
        <a:lstStyle/>
        <a:p>
          <a:endParaRPr lang="ru-RU"/>
        </a:p>
      </dgm:t>
    </dgm:pt>
    <dgm:pt modelId="{77EC34E6-295B-4A58-93D6-C17E883C2904}" type="sibTrans" cxnId="{AC1FB380-F5BB-4088-A2B1-BC230575CD03}">
      <dgm:prSet/>
      <dgm:spPr/>
      <dgm:t>
        <a:bodyPr/>
        <a:lstStyle/>
        <a:p>
          <a:endParaRPr lang="ru-RU"/>
        </a:p>
      </dgm:t>
    </dgm:pt>
    <dgm:pt modelId="{91973779-A036-43B3-BD28-15B737C7B5DB}">
      <dgm:prSet phldrT="[Текст]" custT="1"/>
      <dgm:spPr/>
      <dgm:t>
        <a:bodyPr/>
        <a:lstStyle/>
        <a:p>
          <a:pPr algn="l"/>
          <a:r>
            <a:rPr lang="ru-RU" sz="1400" b="1" dirty="0" smtClean="0"/>
            <a:t>Годовая отчетность предоставляется в Министерство финансов Иркутской области</a:t>
          </a:r>
          <a:endParaRPr lang="ru-RU" sz="1400" b="1" dirty="0"/>
        </a:p>
      </dgm:t>
    </dgm:pt>
    <dgm:pt modelId="{9A44BE17-A2EC-4490-A8C8-FC42EF518045}" type="parTrans" cxnId="{AD9C72DC-1396-44D6-A3EF-62503612DEF6}">
      <dgm:prSet/>
      <dgm:spPr/>
      <dgm:t>
        <a:bodyPr/>
        <a:lstStyle/>
        <a:p>
          <a:endParaRPr lang="ru-RU"/>
        </a:p>
      </dgm:t>
    </dgm:pt>
    <dgm:pt modelId="{6A5AC390-B0C1-46A3-BC39-A01DD07AB93C}" type="sibTrans" cxnId="{AD9C72DC-1396-44D6-A3EF-62503612DEF6}">
      <dgm:prSet/>
      <dgm:spPr/>
      <dgm:t>
        <a:bodyPr/>
        <a:lstStyle/>
        <a:p>
          <a:endParaRPr lang="ru-RU"/>
        </a:p>
      </dgm:t>
    </dgm:pt>
    <dgm:pt modelId="{60FFA9FA-E2D3-44F2-9F5C-E157DB7BBDA6}">
      <dgm:prSet phldrT="[Текст]" custT="1"/>
      <dgm:spPr/>
      <dgm:t>
        <a:bodyPr/>
        <a:lstStyle/>
        <a:p>
          <a:pPr algn="ctr"/>
          <a:r>
            <a:rPr lang="ru-RU" sz="1800" b="1" smtClean="0"/>
            <a:t>МУНИЦИПАЛЬНЫЙ ФИНАНСОВЫЙ КОНТРОЛЬ</a:t>
          </a:r>
          <a:endParaRPr lang="ru-RU" sz="1800" b="1" dirty="0"/>
        </a:p>
      </dgm:t>
    </dgm:pt>
    <dgm:pt modelId="{C8C9A48F-7193-4504-BA91-CBD645E25A57}" type="parTrans" cxnId="{839D5A2F-6B2A-4D01-97F1-68482E4D1CA5}">
      <dgm:prSet/>
      <dgm:spPr/>
      <dgm:t>
        <a:bodyPr/>
        <a:lstStyle/>
        <a:p>
          <a:endParaRPr lang="ru-RU"/>
        </a:p>
      </dgm:t>
    </dgm:pt>
    <dgm:pt modelId="{1C0242FE-28DB-49D6-BE27-7397844C84DD}" type="sibTrans" cxnId="{839D5A2F-6B2A-4D01-97F1-68482E4D1CA5}">
      <dgm:prSet/>
      <dgm:spPr/>
      <dgm:t>
        <a:bodyPr/>
        <a:lstStyle/>
        <a:p>
          <a:endParaRPr lang="ru-RU"/>
        </a:p>
      </dgm:t>
    </dgm:pt>
    <dgm:pt modelId="{A4986B95-AFBD-4A4F-A6DE-9E3748FB034F}">
      <dgm:prSet custT="1"/>
      <dgm:spPr/>
      <dgm:t>
        <a:bodyPr/>
        <a:lstStyle/>
        <a:p>
          <a:r>
            <a:rPr lang="ru-RU" sz="1400" b="1" dirty="0" smtClean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  <a:endParaRPr lang="ru-RU" sz="1400" b="1" dirty="0"/>
        </a:p>
      </dgm:t>
    </dgm:pt>
    <dgm:pt modelId="{8C20BBE3-1471-4EEA-B26D-25262846C0D1}" type="parTrans" cxnId="{65A24C7B-82AA-4EE1-BB11-BAA6E7C07717}">
      <dgm:prSet/>
      <dgm:spPr/>
      <dgm:t>
        <a:bodyPr/>
        <a:lstStyle/>
        <a:p>
          <a:endParaRPr lang="ru-RU"/>
        </a:p>
      </dgm:t>
    </dgm:pt>
    <dgm:pt modelId="{1CE99BA0-773C-4613-A1ED-129270AF2704}" type="sibTrans" cxnId="{65A24C7B-82AA-4EE1-BB11-BAA6E7C07717}">
      <dgm:prSet/>
      <dgm:spPr/>
      <dgm:t>
        <a:bodyPr/>
        <a:lstStyle/>
        <a:p>
          <a:endParaRPr lang="ru-RU"/>
        </a:p>
      </dgm:t>
    </dgm:pt>
    <dgm:pt modelId="{58133355-6684-4694-A716-6024A2190229}">
      <dgm:prSet custT="1"/>
      <dgm:spPr/>
      <dgm:t>
        <a:bodyPr/>
        <a:lstStyle/>
        <a:p>
          <a:r>
            <a:rPr lang="ru-RU" sz="1400" b="1" dirty="0" smtClean="0"/>
            <a:t>Внешний- осуществляется контрольно-счетной комиссией муниципального образования</a:t>
          </a:r>
          <a:endParaRPr lang="ru-RU" sz="1400" b="1" dirty="0"/>
        </a:p>
      </dgm:t>
    </dgm:pt>
    <dgm:pt modelId="{BD1D8683-9AC7-4B66-9573-DAA2492B76CC}" type="parTrans" cxnId="{E65C642A-9EB2-476E-B3DB-3D81E31ECC8F}">
      <dgm:prSet/>
      <dgm:spPr/>
      <dgm:t>
        <a:bodyPr/>
        <a:lstStyle/>
        <a:p>
          <a:endParaRPr lang="ru-RU"/>
        </a:p>
      </dgm:t>
    </dgm:pt>
    <dgm:pt modelId="{53101B0D-B0B0-4280-9799-77F57E9DCA6C}" type="sibTrans" cxnId="{E65C642A-9EB2-476E-B3DB-3D81E31ECC8F}">
      <dgm:prSet/>
      <dgm:spPr/>
      <dgm:t>
        <a:bodyPr/>
        <a:lstStyle/>
        <a:p>
          <a:endParaRPr lang="ru-RU"/>
        </a:p>
      </dgm:t>
    </dgm:pt>
    <dgm:pt modelId="{B083443A-0931-4CA5-B3D0-683590BF3F0C}">
      <dgm:prSet custT="1"/>
      <dgm:spPr/>
      <dgm:t>
        <a:bodyPr/>
        <a:lstStyle/>
        <a:p>
          <a:r>
            <a:rPr lang="ru-RU" sz="1400" b="1" dirty="0" smtClean="0"/>
            <a:t>Внутренний- осуществляется Финансовым управлением МО «Жигаловский район»</a:t>
          </a:r>
          <a:endParaRPr lang="ru-RU" sz="1400" b="1" dirty="0"/>
        </a:p>
      </dgm:t>
    </dgm:pt>
    <dgm:pt modelId="{4A5F0360-F829-4912-88AF-B7312412895E}" type="parTrans" cxnId="{60806B35-B292-4AB0-8B27-F1D84DA40C9B}">
      <dgm:prSet/>
      <dgm:spPr/>
      <dgm:t>
        <a:bodyPr/>
        <a:lstStyle/>
        <a:p>
          <a:endParaRPr lang="ru-RU"/>
        </a:p>
      </dgm:t>
    </dgm:pt>
    <dgm:pt modelId="{A4B46FEB-9F17-4DFC-A02C-38FB6D59A74F}" type="sibTrans" cxnId="{60806B35-B292-4AB0-8B27-F1D84DA40C9B}">
      <dgm:prSet/>
      <dgm:spPr/>
      <dgm:t>
        <a:bodyPr/>
        <a:lstStyle/>
        <a:p>
          <a:endParaRPr lang="ru-RU"/>
        </a:p>
      </dgm:t>
    </dgm:pt>
    <dgm:pt modelId="{71379E62-D2E1-4BB4-BEDC-17B7BB5D7065}" type="pres">
      <dgm:prSet presAssocID="{340B61AA-773C-4BCE-A326-2B3732001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4EBC1-5BD3-4658-B70C-7C8D85AAC40E}" type="pres">
      <dgm:prSet presAssocID="{96BA620A-8DD3-441F-ABAD-CF55A70346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7242-56B6-4A00-81E7-55D554EAD10A}" type="pres">
      <dgm:prSet presAssocID="{96BA620A-8DD3-441F-ABAD-CF55A7034629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F4ACD-F605-4C56-A1BF-099944A956AD}" type="pres">
      <dgm:prSet presAssocID="{5228C53A-0890-4079-9A35-407C472D2F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DE62-6D5A-4C18-A41B-0298E18F1611}" type="pres">
      <dgm:prSet presAssocID="{5228C53A-0890-4079-9A35-407C472D2FD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37CB8-9003-4CF3-A8FA-F81CBE749AA6}" type="pres">
      <dgm:prSet presAssocID="{89959459-D6B5-4CD4-A71F-17C17AB027A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6ED27-CBA3-4E41-97A3-CD3924CAA3A5}" type="pres">
      <dgm:prSet presAssocID="{89959459-D6B5-4CD4-A71F-17C17AB027A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73F84-772D-474E-B61D-F1EF412FF05A}" type="pres">
      <dgm:prSet presAssocID="{DC4E210A-0B45-49A9-A1E9-E7F7567B52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C7AFA-4416-4BB9-B19D-A75CAD8A5613}" type="pres">
      <dgm:prSet presAssocID="{DC4E210A-0B45-49A9-A1E9-E7F7567B52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5A67-56C4-49CC-A92A-25CE77C4F920}" type="pres">
      <dgm:prSet presAssocID="{60FFA9FA-E2D3-44F2-9F5C-E157DB7BBDA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4C435-CEFE-47AF-A737-97DE819B2F9B}" type="pres">
      <dgm:prSet presAssocID="{60FFA9FA-E2D3-44F2-9F5C-E157DB7BBDA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DAF62-AA60-4897-BAA9-15BC9492A0F3}" type="presOf" srcId="{E313AD50-972C-446B-9A0C-0A1B1611FE1B}" destId="{4C787242-56B6-4A00-81E7-55D554EAD10A}" srcOrd="0" destOrd="1" presId="urn:microsoft.com/office/officeart/2005/8/layout/vList2"/>
    <dgm:cxn modelId="{AC1FB380-F5BB-4088-A2B1-BC230575CD03}" srcId="{DC4E210A-0B45-49A9-A1E9-E7F7567B5296}" destId="{AADE5E02-7CB5-459A-B922-25FBB76844CB}" srcOrd="0" destOrd="0" parTransId="{50D0BBEF-4595-4A09-A237-FAF2308117A1}" sibTransId="{77EC34E6-295B-4A58-93D6-C17E883C2904}"/>
    <dgm:cxn modelId="{AD9C72DC-1396-44D6-A3EF-62503612DEF6}" srcId="{DC4E210A-0B45-49A9-A1E9-E7F7567B5296}" destId="{91973779-A036-43B3-BD28-15B737C7B5DB}" srcOrd="1" destOrd="0" parTransId="{9A44BE17-A2EC-4490-A8C8-FC42EF518045}" sibTransId="{6A5AC390-B0C1-46A3-BC39-A01DD07AB93C}"/>
    <dgm:cxn modelId="{C3265693-22F9-4390-A492-0862C4DE2261}" srcId="{5228C53A-0890-4079-9A35-407C472D2FDA}" destId="{95FDA8A8-FAF0-4BA1-8D18-897EC46E889A}" srcOrd="1" destOrd="0" parTransId="{EF7A3E13-B363-4E44-A9A8-D55C5EBFBD89}" sibTransId="{4EEAA117-C4EE-4E5B-83D3-8489434E4738}"/>
    <dgm:cxn modelId="{65A24C7B-82AA-4EE1-BB11-BAA6E7C07717}" srcId="{60FFA9FA-E2D3-44F2-9F5C-E157DB7BBDA6}" destId="{A4986B95-AFBD-4A4F-A6DE-9E3748FB034F}" srcOrd="0" destOrd="0" parTransId="{8C20BBE3-1471-4EEA-B26D-25262846C0D1}" sibTransId="{1CE99BA0-773C-4613-A1ED-129270AF2704}"/>
    <dgm:cxn modelId="{BA883DB0-6EB8-4301-B466-F08E5C8D79AE}" type="presOf" srcId="{89959459-D6B5-4CD4-A71F-17C17AB027A1}" destId="{33737CB8-9003-4CF3-A8FA-F81CBE749AA6}" srcOrd="0" destOrd="0" presId="urn:microsoft.com/office/officeart/2005/8/layout/vList2"/>
    <dgm:cxn modelId="{CB1400AE-29E5-4AC6-AFAC-2ADC733D5E89}" srcId="{340B61AA-773C-4BCE-A326-2B37320012E1}" destId="{96BA620A-8DD3-441F-ABAD-CF55A7034629}" srcOrd="0" destOrd="0" parTransId="{35710983-4E46-4653-885D-3FE4663663F0}" sibTransId="{E666AB75-6172-4753-8EE5-85A9065DE336}"/>
    <dgm:cxn modelId="{FFD8ADD0-C59C-4FCA-BF5A-4B2B6D6922BA}" type="presOf" srcId="{DC4E210A-0B45-49A9-A1E9-E7F7567B5296}" destId="{74373F84-772D-474E-B61D-F1EF412FF05A}" srcOrd="0" destOrd="0" presId="urn:microsoft.com/office/officeart/2005/8/layout/vList2"/>
    <dgm:cxn modelId="{582991C2-8787-42D6-AF67-EF68CB76AC2D}" type="presOf" srcId="{340B61AA-773C-4BCE-A326-2B37320012E1}" destId="{71379E62-D2E1-4BB4-BEDC-17B7BB5D7065}" srcOrd="0" destOrd="0" presId="urn:microsoft.com/office/officeart/2005/8/layout/vList2"/>
    <dgm:cxn modelId="{144096AF-F057-438E-99BD-3C9C32EFCF37}" type="presOf" srcId="{A4986B95-AFBD-4A4F-A6DE-9E3748FB034F}" destId="{E954C435-CEFE-47AF-A737-97DE819B2F9B}" srcOrd="0" destOrd="0" presId="urn:microsoft.com/office/officeart/2005/8/layout/vList2"/>
    <dgm:cxn modelId="{9A094400-D75E-4938-85E6-C7B2563647C8}" type="presOf" srcId="{E133B5E3-A2CD-4D35-A420-60B680807C73}" destId="{28B3DE62-6D5A-4C18-A41B-0298E18F1611}" srcOrd="0" destOrd="0" presId="urn:microsoft.com/office/officeart/2005/8/layout/vList2"/>
    <dgm:cxn modelId="{60806B35-B292-4AB0-8B27-F1D84DA40C9B}" srcId="{60FFA9FA-E2D3-44F2-9F5C-E157DB7BBDA6}" destId="{B083443A-0931-4CA5-B3D0-683590BF3F0C}" srcOrd="2" destOrd="0" parTransId="{4A5F0360-F829-4912-88AF-B7312412895E}" sibTransId="{A4B46FEB-9F17-4DFC-A02C-38FB6D59A74F}"/>
    <dgm:cxn modelId="{F222AAA4-943C-4FEF-A993-C741FD0D360B}" srcId="{96BA620A-8DD3-441F-ABAD-CF55A7034629}" destId="{E313AD50-972C-446B-9A0C-0A1B1611FE1B}" srcOrd="1" destOrd="0" parTransId="{F1C86E42-BAFC-4B2E-AF3E-3F6BC96CFBF9}" sibTransId="{F8B201B4-C561-4D81-9412-5AAAF1A10A83}"/>
    <dgm:cxn modelId="{6754A1E3-1BEC-4799-8A6A-690A75321F70}" srcId="{340B61AA-773C-4BCE-A326-2B37320012E1}" destId="{DC4E210A-0B45-49A9-A1E9-E7F7567B5296}" srcOrd="3" destOrd="0" parTransId="{80F0355C-221E-4A25-864D-91F34BF0880F}" sibTransId="{783A4DCE-1BBA-41C2-8796-4862D424C985}"/>
    <dgm:cxn modelId="{82567EE9-0FEB-4AA5-B777-42E8126E4B09}" type="presOf" srcId="{93D432C5-F6E0-47B5-8A65-5E6741AE48FB}" destId="{4C787242-56B6-4A00-81E7-55D554EAD10A}" srcOrd="0" destOrd="0" presId="urn:microsoft.com/office/officeart/2005/8/layout/vList2"/>
    <dgm:cxn modelId="{D176D9EB-C8DA-4D46-B607-713C68E90DC7}" type="presOf" srcId="{58133355-6684-4694-A716-6024A2190229}" destId="{E954C435-CEFE-47AF-A737-97DE819B2F9B}" srcOrd="0" destOrd="1" presId="urn:microsoft.com/office/officeart/2005/8/layout/vList2"/>
    <dgm:cxn modelId="{C716F6D4-E546-4C6A-915C-1D29A09F7C95}" srcId="{96BA620A-8DD3-441F-ABAD-CF55A7034629}" destId="{93D432C5-F6E0-47B5-8A65-5E6741AE48FB}" srcOrd="0" destOrd="0" parTransId="{B761FE65-D0C0-425A-A946-DAFE0DF5FA1C}" sibTransId="{DB13ABC6-C3DE-4F9A-819F-F26D3502FF7C}"/>
    <dgm:cxn modelId="{297CE509-A1EA-48FD-B3BF-2E95ACEB64D4}" srcId="{340B61AA-773C-4BCE-A326-2B37320012E1}" destId="{89959459-D6B5-4CD4-A71F-17C17AB027A1}" srcOrd="2" destOrd="0" parTransId="{32D6411E-ECBD-492E-B5A1-6BC1956BE8E1}" sibTransId="{64A1BB9D-A50A-4FBF-B1E4-BA846DA205C6}"/>
    <dgm:cxn modelId="{F4BF1ED4-D06D-4261-ABA2-6A4290EBF192}" srcId="{5228C53A-0890-4079-9A35-407C472D2FDA}" destId="{B2D94CD7-A6ED-42A8-BBF6-DFD74DE4DBF6}" srcOrd="2" destOrd="0" parTransId="{DBFBA4CC-4A07-42F9-BF09-3E062A929A82}" sibTransId="{BC36E8AF-1139-4C33-BC12-3299E7ED63D1}"/>
    <dgm:cxn modelId="{F64D1193-D994-4A97-90DA-94ACF7B0604D}" srcId="{5228C53A-0890-4079-9A35-407C472D2FDA}" destId="{E133B5E3-A2CD-4D35-A420-60B680807C73}" srcOrd="0" destOrd="0" parTransId="{6266981A-4527-46F5-80B1-CAE9C8579AB8}" sibTransId="{DBBB0B24-2D5B-40B0-AC01-9324B9613357}"/>
    <dgm:cxn modelId="{24519409-343C-4F71-BA20-E038F4DB01FA}" type="presOf" srcId="{96BA620A-8DD3-441F-ABAD-CF55A7034629}" destId="{A0B4EBC1-5BD3-4658-B70C-7C8D85AAC40E}" srcOrd="0" destOrd="0" presId="urn:microsoft.com/office/officeart/2005/8/layout/vList2"/>
    <dgm:cxn modelId="{125F6D3D-39B7-4EDC-94DA-A654AF26386F}" type="presOf" srcId="{B083443A-0931-4CA5-B3D0-683590BF3F0C}" destId="{E954C435-CEFE-47AF-A737-97DE819B2F9B}" srcOrd="0" destOrd="2" presId="urn:microsoft.com/office/officeart/2005/8/layout/vList2"/>
    <dgm:cxn modelId="{5367A994-BD0C-4B94-A1D6-53E52A922572}" type="presOf" srcId="{AADE5E02-7CB5-459A-B922-25FBB76844CB}" destId="{E9FC7AFA-4416-4BB9-B19D-A75CAD8A5613}" srcOrd="0" destOrd="0" presId="urn:microsoft.com/office/officeart/2005/8/layout/vList2"/>
    <dgm:cxn modelId="{F5227670-8FBF-449B-889D-1B66326684EA}" type="presOf" srcId="{5228C53A-0890-4079-9A35-407C472D2FDA}" destId="{0A7F4ACD-F605-4C56-A1BF-099944A956AD}" srcOrd="0" destOrd="0" presId="urn:microsoft.com/office/officeart/2005/8/layout/vList2"/>
    <dgm:cxn modelId="{F879A6F5-EC5E-4B4C-978F-57D5D3D19C41}" srcId="{340B61AA-773C-4BCE-A326-2B37320012E1}" destId="{5228C53A-0890-4079-9A35-407C472D2FDA}" srcOrd="1" destOrd="0" parTransId="{7FFAF563-C217-4271-BB75-4F9823BD1A5E}" sibTransId="{A1DBF77A-54A5-49B7-B83E-FEDBCDB9206C}"/>
    <dgm:cxn modelId="{E0C968A1-8203-47C1-B4AA-6546C0B4A66B}" type="presOf" srcId="{95FDA8A8-FAF0-4BA1-8D18-897EC46E889A}" destId="{28B3DE62-6D5A-4C18-A41B-0298E18F1611}" srcOrd="0" destOrd="1" presId="urn:microsoft.com/office/officeart/2005/8/layout/vList2"/>
    <dgm:cxn modelId="{23154FAF-5AC7-4217-A66F-C50571936426}" srcId="{89959459-D6B5-4CD4-A71F-17C17AB027A1}" destId="{78056D08-6813-40EF-9BD1-6C3033DAD303}" srcOrd="0" destOrd="0" parTransId="{D332D959-EC84-4EFA-9BFE-1D28CF59449D}" sibTransId="{C87769FE-0C61-4258-B983-5828180D3651}"/>
    <dgm:cxn modelId="{839D5A2F-6B2A-4D01-97F1-68482E4D1CA5}" srcId="{340B61AA-773C-4BCE-A326-2B37320012E1}" destId="{60FFA9FA-E2D3-44F2-9F5C-E157DB7BBDA6}" srcOrd="4" destOrd="0" parTransId="{C8C9A48F-7193-4504-BA91-CBD645E25A57}" sibTransId="{1C0242FE-28DB-49D6-BE27-7397844C84DD}"/>
    <dgm:cxn modelId="{63CCF236-D6AE-4AA3-81F4-132CA6C2A990}" type="presOf" srcId="{9EC3E887-CEF2-4FDC-A6C5-747B37A9518B}" destId="{5386ED27-CBA3-4E41-97A3-CD3924CAA3A5}" srcOrd="0" destOrd="1" presId="urn:microsoft.com/office/officeart/2005/8/layout/vList2"/>
    <dgm:cxn modelId="{EB9E6EFE-28C1-4F5D-A675-BAAD899EC206}" type="presOf" srcId="{91973779-A036-43B3-BD28-15B737C7B5DB}" destId="{E9FC7AFA-4416-4BB9-B19D-A75CAD8A5613}" srcOrd="0" destOrd="1" presId="urn:microsoft.com/office/officeart/2005/8/layout/vList2"/>
    <dgm:cxn modelId="{1934EE07-6007-4D4E-880B-9087BA95D525}" type="presOf" srcId="{78056D08-6813-40EF-9BD1-6C3033DAD303}" destId="{5386ED27-CBA3-4E41-97A3-CD3924CAA3A5}" srcOrd="0" destOrd="0" presId="urn:microsoft.com/office/officeart/2005/8/layout/vList2"/>
    <dgm:cxn modelId="{03DC6D0B-5DE8-47D3-9470-7BA5007F1AD6}" type="presOf" srcId="{60FFA9FA-E2D3-44F2-9F5C-E157DB7BBDA6}" destId="{0F565A67-56C4-49CC-A92A-25CE77C4F920}" srcOrd="0" destOrd="0" presId="urn:microsoft.com/office/officeart/2005/8/layout/vList2"/>
    <dgm:cxn modelId="{E65C642A-9EB2-476E-B3DB-3D81E31ECC8F}" srcId="{60FFA9FA-E2D3-44F2-9F5C-E157DB7BBDA6}" destId="{58133355-6684-4694-A716-6024A2190229}" srcOrd="1" destOrd="0" parTransId="{BD1D8683-9AC7-4B66-9573-DAA2492B76CC}" sibTransId="{53101B0D-B0B0-4280-9799-77F57E9DCA6C}"/>
    <dgm:cxn modelId="{BD89189E-4FE6-413A-8B61-3566E66426D3}" srcId="{89959459-D6B5-4CD4-A71F-17C17AB027A1}" destId="{9EC3E887-CEF2-4FDC-A6C5-747B37A9518B}" srcOrd="1" destOrd="0" parTransId="{724D454A-4243-4383-B2E2-8DC1EE2D5D9C}" sibTransId="{1E3FE574-589B-4DC1-847D-33733E1748A7}"/>
    <dgm:cxn modelId="{3F871B21-16D0-4B88-BB70-AB7AA412A944}" type="presOf" srcId="{B2D94CD7-A6ED-42A8-BBF6-DFD74DE4DBF6}" destId="{28B3DE62-6D5A-4C18-A41B-0298E18F1611}" srcOrd="0" destOrd="2" presId="urn:microsoft.com/office/officeart/2005/8/layout/vList2"/>
    <dgm:cxn modelId="{A7097DB3-F9CD-4CFE-9B33-66F4B672043B}" type="presParOf" srcId="{71379E62-D2E1-4BB4-BEDC-17B7BB5D7065}" destId="{A0B4EBC1-5BD3-4658-B70C-7C8D85AAC40E}" srcOrd="0" destOrd="0" presId="urn:microsoft.com/office/officeart/2005/8/layout/vList2"/>
    <dgm:cxn modelId="{F1CFC7FC-677C-402F-9B75-702688B47840}" type="presParOf" srcId="{71379E62-D2E1-4BB4-BEDC-17B7BB5D7065}" destId="{4C787242-56B6-4A00-81E7-55D554EAD10A}" srcOrd="1" destOrd="0" presId="urn:microsoft.com/office/officeart/2005/8/layout/vList2"/>
    <dgm:cxn modelId="{0AC10D3C-3F18-4D25-93D9-F31800C4722A}" type="presParOf" srcId="{71379E62-D2E1-4BB4-BEDC-17B7BB5D7065}" destId="{0A7F4ACD-F605-4C56-A1BF-099944A956AD}" srcOrd="2" destOrd="0" presId="urn:microsoft.com/office/officeart/2005/8/layout/vList2"/>
    <dgm:cxn modelId="{570D52C4-2B35-4EA3-9F85-FB8A27258EBA}" type="presParOf" srcId="{71379E62-D2E1-4BB4-BEDC-17B7BB5D7065}" destId="{28B3DE62-6D5A-4C18-A41B-0298E18F1611}" srcOrd="3" destOrd="0" presId="urn:microsoft.com/office/officeart/2005/8/layout/vList2"/>
    <dgm:cxn modelId="{F70EEF0A-065D-4B6A-ABA3-9D9D09609661}" type="presParOf" srcId="{71379E62-D2E1-4BB4-BEDC-17B7BB5D7065}" destId="{33737CB8-9003-4CF3-A8FA-F81CBE749AA6}" srcOrd="4" destOrd="0" presId="urn:microsoft.com/office/officeart/2005/8/layout/vList2"/>
    <dgm:cxn modelId="{42E751F0-2DDE-42B2-8715-58E9F74A5DFC}" type="presParOf" srcId="{71379E62-D2E1-4BB4-BEDC-17B7BB5D7065}" destId="{5386ED27-CBA3-4E41-97A3-CD3924CAA3A5}" srcOrd="5" destOrd="0" presId="urn:microsoft.com/office/officeart/2005/8/layout/vList2"/>
    <dgm:cxn modelId="{0B2543D7-21AB-42AB-A1B3-EB6EBF0134DE}" type="presParOf" srcId="{71379E62-D2E1-4BB4-BEDC-17B7BB5D7065}" destId="{74373F84-772D-474E-B61D-F1EF412FF05A}" srcOrd="6" destOrd="0" presId="urn:microsoft.com/office/officeart/2005/8/layout/vList2"/>
    <dgm:cxn modelId="{CAFEB58C-2984-4F32-B6DA-BCA441F614D0}" type="presParOf" srcId="{71379E62-D2E1-4BB4-BEDC-17B7BB5D7065}" destId="{E9FC7AFA-4416-4BB9-B19D-A75CAD8A5613}" srcOrd="7" destOrd="0" presId="urn:microsoft.com/office/officeart/2005/8/layout/vList2"/>
    <dgm:cxn modelId="{78D71CE6-1E88-40FE-B7CC-A64C91D7A2FA}" type="presParOf" srcId="{71379E62-D2E1-4BB4-BEDC-17B7BB5D7065}" destId="{0F565A67-56C4-49CC-A92A-25CE77C4F920}" srcOrd="8" destOrd="0" presId="urn:microsoft.com/office/officeart/2005/8/layout/vList2"/>
    <dgm:cxn modelId="{62F8D6A6-E939-4849-B078-46B95994AFE8}" type="presParOf" srcId="{71379E62-D2E1-4BB4-BEDC-17B7BB5D7065}" destId="{E954C435-CEFE-47AF-A737-97DE819B2F9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8D4C18-1598-4BDF-9B25-F357CCCCB493}" type="doc">
      <dgm:prSet loTypeId="urn:microsoft.com/office/officeart/2005/8/layout/matrix3" loCatId="matrix" qsTypeId="urn:microsoft.com/office/officeart/2005/8/quickstyle/3d2" qsCatId="3D" csTypeId="urn:microsoft.com/office/officeart/2005/8/colors/colorful4" csCatId="colorful" phldr="1"/>
      <dgm:spPr/>
    </dgm:pt>
    <dgm:pt modelId="{5DFD9794-EB2B-449E-A215-2C9700C7B46E}">
      <dgm:prSet phldrT="[Текст]"/>
      <dgm:spPr/>
      <dgm:t>
        <a:bodyPr/>
        <a:lstStyle/>
        <a:p>
          <a:r>
            <a:rPr lang="ru-RU" b="1" dirty="0" smtClean="0"/>
            <a:t>ОСНОВНЫЕ НАПРАВЛЕНИЯ БЮДЖЕТНОЙ И НАЛОГОВОЙ ПОЛИТИКИ</a:t>
          </a:r>
          <a:endParaRPr lang="ru-RU" b="1" dirty="0"/>
        </a:p>
      </dgm:t>
    </dgm:pt>
    <dgm:pt modelId="{B6103493-7AF4-4AFD-9A40-5862952DDE64}" type="parTrans" cxnId="{3DE9AE29-BB2C-4CAE-9349-8973E132CD81}">
      <dgm:prSet/>
      <dgm:spPr/>
      <dgm:t>
        <a:bodyPr/>
        <a:lstStyle/>
        <a:p>
          <a:endParaRPr lang="ru-RU"/>
        </a:p>
      </dgm:t>
    </dgm:pt>
    <dgm:pt modelId="{02EA543D-799C-464B-9636-7597D42D3EAB}" type="sibTrans" cxnId="{3DE9AE29-BB2C-4CAE-9349-8973E132CD81}">
      <dgm:prSet/>
      <dgm:spPr/>
      <dgm:t>
        <a:bodyPr/>
        <a:lstStyle/>
        <a:p>
          <a:endParaRPr lang="ru-RU"/>
        </a:p>
      </dgm:t>
    </dgm:pt>
    <dgm:pt modelId="{1510B8C4-10CD-43AA-8BC6-CAF077ED4795}">
      <dgm:prSet phldrT="[Текст]"/>
      <dgm:spPr/>
      <dgm:t>
        <a:bodyPr/>
        <a:lstStyle/>
        <a:p>
          <a:r>
            <a:rPr lang="ru-RU" b="1" dirty="0" smtClean="0"/>
            <a:t>МУНИЦИПАЛЬНЫЕ ПРОГРАММЫ</a:t>
          </a:r>
          <a:endParaRPr lang="ru-RU" b="1" dirty="0"/>
        </a:p>
      </dgm:t>
    </dgm:pt>
    <dgm:pt modelId="{8ED9CCBF-1856-4500-A14A-8A7372A8B6C4}" type="parTrans" cxnId="{4A8063E0-933E-409C-94CC-F1670DAF2334}">
      <dgm:prSet/>
      <dgm:spPr/>
      <dgm:t>
        <a:bodyPr/>
        <a:lstStyle/>
        <a:p>
          <a:endParaRPr lang="ru-RU"/>
        </a:p>
      </dgm:t>
    </dgm:pt>
    <dgm:pt modelId="{26E78ABD-BC69-4BF2-816E-ED1A741C184D}" type="sibTrans" cxnId="{4A8063E0-933E-409C-94CC-F1670DAF2334}">
      <dgm:prSet/>
      <dgm:spPr/>
      <dgm:t>
        <a:bodyPr/>
        <a:lstStyle/>
        <a:p>
          <a:endParaRPr lang="ru-RU"/>
        </a:p>
      </dgm:t>
    </dgm:pt>
    <dgm:pt modelId="{6D3EBCF9-54AE-4C4D-8E1C-3256EC008ACA}">
      <dgm:prSet phldrT="[Текст]"/>
      <dgm:spPr/>
      <dgm:t>
        <a:bodyPr/>
        <a:lstStyle/>
        <a:p>
          <a:r>
            <a:rPr lang="ru-RU" b="1" dirty="0" smtClean="0"/>
            <a:t>ПОЛОЖЕНИЯ ПОСЛАНИЯ ПРЕЗИДЕНТА РФ ФЕДЕРАЛЬНОМУ СОБРАНИЮ РФ, ОПРЕДЕЛЯЮЩИЕ БЮДЖЕТНУЮ ПОЛИТИКУ</a:t>
          </a:r>
          <a:endParaRPr lang="ru-RU" b="1" dirty="0"/>
        </a:p>
      </dgm:t>
    </dgm:pt>
    <dgm:pt modelId="{F1E0354F-24A6-489A-8408-4F501C134F29}" type="parTrans" cxnId="{0027A3FC-7B1E-4EE3-B1CE-DDACF992B05F}">
      <dgm:prSet/>
      <dgm:spPr/>
      <dgm:t>
        <a:bodyPr/>
        <a:lstStyle/>
        <a:p>
          <a:endParaRPr lang="ru-RU"/>
        </a:p>
      </dgm:t>
    </dgm:pt>
    <dgm:pt modelId="{C407C1E0-CC1A-43F8-8DA8-F2893ED2D68E}" type="sibTrans" cxnId="{0027A3FC-7B1E-4EE3-B1CE-DDACF992B05F}">
      <dgm:prSet/>
      <dgm:spPr/>
      <dgm:t>
        <a:bodyPr/>
        <a:lstStyle/>
        <a:p>
          <a:endParaRPr lang="ru-RU"/>
        </a:p>
      </dgm:t>
    </dgm:pt>
    <dgm:pt modelId="{1BB1E88B-F78D-4C66-929D-B5AAFF61D556}">
      <dgm:prSet phldrT="[Текст]"/>
      <dgm:spPr/>
      <dgm:t>
        <a:bodyPr/>
        <a:lstStyle/>
        <a:p>
          <a:r>
            <a:rPr lang="ru-RU" b="1" dirty="0" smtClean="0"/>
            <a:t>ПРОГНОЗ СОЦИАЛЬНО-ЭКОНОМИЧЕСКОГО РАЗВИТИЯ</a:t>
          </a:r>
          <a:endParaRPr lang="ru-RU" b="1" dirty="0"/>
        </a:p>
      </dgm:t>
    </dgm:pt>
    <dgm:pt modelId="{3B2B5969-CA92-423D-B671-A9CF618EB57E}" type="parTrans" cxnId="{679B8ED8-DB3B-421F-9C09-50443FC5D7CF}">
      <dgm:prSet/>
      <dgm:spPr/>
      <dgm:t>
        <a:bodyPr/>
        <a:lstStyle/>
        <a:p>
          <a:endParaRPr lang="ru-RU"/>
        </a:p>
      </dgm:t>
    </dgm:pt>
    <dgm:pt modelId="{9160E92D-E0CF-4074-80BA-7BDBF09A5F5C}" type="sibTrans" cxnId="{679B8ED8-DB3B-421F-9C09-50443FC5D7CF}">
      <dgm:prSet/>
      <dgm:spPr/>
      <dgm:t>
        <a:bodyPr/>
        <a:lstStyle/>
        <a:p>
          <a:endParaRPr lang="ru-RU"/>
        </a:p>
      </dgm:t>
    </dgm:pt>
    <dgm:pt modelId="{5DDFED85-AA5B-4CC9-A371-F6F4BAE7EE07}" type="pres">
      <dgm:prSet presAssocID="{C78D4C18-1598-4BDF-9B25-F357CCCCB493}" presName="matrix" presStyleCnt="0">
        <dgm:presLayoutVars>
          <dgm:chMax val="1"/>
          <dgm:dir/>
          <dgm:resizeHandles val="exact"/>
        </dgm:presLayoutVars>
      </dgm:prSet>
      <dgm:spPr/>
    </dgm:pt>
    <dgm:pt modelId="{8D66BA56-E7AE-4D6E-AE5E-0598B20BD528}" type="pres">
      <dgm:prSet presAssocID="{C78D4C18-1598-4BDF-9B25-F357CCCCB493}" presName="diamond" presStyleLbl="bgShp" presStyleIdx="0" presStyleCnt="1" custScaleX="167185"/>
      <dgm:spPr/>
    </dgm:pt>
    <dgm:pt modelId="{82A788A2-85DF-4C87-B6FA-6CC5DCC63557}" type="pres">
      <dgm:prSet presAssocID="{C78D4C18-1598-4BDF-9B25-F357CCCCB4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883F2-4DDD-4242-AE86-4F31054FA70C}" type="pres">
      <dgm:prSet presAssocID="{C78D4C18-1598-4BDF-9B25-F357CCCCB4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93F78-EB59-4A36-BF26-EE36884886FF}" type="pres">
      <dgm:prSet presAssocID="{C78D4C18-1598-4BDF-9B25-F357CCCCB4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E7435-71DE-4B17-9189-52B02448EAB3}" type="pres">
      <dgm:prSet presAssocID="{C78D4C18-1598-4BDF-9B25-F357CCCCB4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063E0-933E-409C-94CC-F1670DAF2334}" srcId="{C78D4C18-1598-4BDF-9B25-F357CCCCB493}" destId="{1510B8C4-10CD-43AA-8BC6-CAF077ED4795}" srcOrd="3" destOrd="0" parTransId="{8ED9CCBF-1856-4500-A14A-8A7372A8B6C4}" sibTransId="{26E78ABD-BC69-4BF2-816E-ED1A741C184D}"/>
    <dgm:cxn modelId="{744AA9B9-8779-4A80-AC53-C67199037C39}" type="presOf" srcId="{6D3EBCF9-54AE-4C4D-8E1C-3256EC008ACA}" destId="{82A788A2-85DF-4C87-B6FA-6CC5DCC63557}" srcOrd="0" destOrd="0" presId="urn:microsoft.com/office/officeart/2005/8/layout/matrix3"/>
    <dgm:cxn modelId="{C67C3A88-D6A6-4408-949C-56924284A9DC}" type="presOf" srcId="{1BB1E88B-F78D-4C66-929D-B5AAFF61D556}" destId="{371883F2-4DDD-4242-AE86-4F31054FA70C}" srcOrd="0" destOrd="0" presId="urn:microsoft.com/office/officeart/2005/8/layout/matrix3"/>
    <dgm:cxn modelId="{0027A3FC-7B1E-4EE3-B1CE-DDACF992B05F}" srcId="{C78D4C18-1598-4BDF-9B25-F357CCCCB493}" destId="{6D3EBCF9-54AE-4C4D-8E1C-3256EC008ACA}" srcOrd="0" destOrd="0" parTransId="{F1E0354F-24A6-489A-8408-4F501C134F29}" sibTransId="{C407C1E0-CC1A-43F8-8DA8-F2893ED2D68E}"/>
    <dgm:cxn modelId="{3DE9AE29-BB2C-4CAE-9349-8973E132CD81}" srcId="{C78D4C18-1598-4BDF-9B25-F357CCCCB493}" destId="{5DFD9794-EB2B-449E-A215-2C9700C7B46E}" srcOrd="2" destOrd="0" parTransId="{B6103493-7AF4-4AFD-9A40-5862952DDE64}" sibTransId="{02EA543D-799C-464B-9636-7597D42D3EAB}"/>
    <dgm:cxn modelId="{EF6643D0-C033-499C-A2C8-AE000D5CF6F9}" type="presOf" srcId="{C78D4C18-1598-4BDF-9B25-F357CCCCB493}" destId="{5DDFED85-AA5B-4CC9-A371-F6F4BAE7EE07}" srcOrd="0" destOrd="0" presId="urn:microsoft.com/office/officeart/2005/8/layout/matrix3"/>
    <dgm:cxn modelId="{679B8ED8-DB3B-421F-9C09-50443FC5D7CF}" srcId="{C78D4C18-1598-4BDF-9B25-F357CCCCB493}" destId="{1BB1E88B-F78D-4C66-929D-B5AAFF61D556}" srcOrd="1" destOrd="0" parTransId="{3B2B5969-CA92-423D-B671-A9CF618EB57E}" sibTransId="{9160E92D-E0CF-4074-80BA-7BDBF09A5F5C}"/>
    <dgm:cxn modelId="{A07FDE98-B2E5-42CB-810D-8E9B3434BD8F}" type="presOf" srcId="{5DFD9794-EB2B-449E-A215-2C9700C7B46E}" destId="{C4C93F78-EB59-4A36-BF26-EE36884886FF}" srcOrd="0" destOrd="0" presId="urn:microsoft.com/office/officeart/2005/8/layout/matrix3"/>
    <dgm:cxn modelId="{A1588C3F-CDED-451A-8D95-205B6853A168}" type="presOf" srcId="{1510B8C4-10CD-43AA-8BC6-CAF077ED4795}" destId="{F09E7435-71DE-4B17-9189-52B02448EAB3}" srcOrd="0" destOrd="0" presId="urn:microsoft.com/office/officeart/2005/8/layout/matrix3"/>
    <dgm:cxn modelId="{2B2E2913-5FD8-4E73-9336-652D804408B1}" type="presParOf" srcId="{5DDFED85-AA5B-4CC9-A371-F6F4BAE7EE07}" destId="{8D66BA56-E7AE-4D6E-AE5E-0598B20BD528}" srcOrd="0" destOrd="0" presId="urn:microsoft.com/office/officeart/2005/8/layout/matrix3"/>
    <dgm:cxn modelId="{BC2913CD-3B18-4B05-B7DA-6261F977B46A}" type="presParOf" srcId="{5DDFED85-AA5B-4CC9-A371-F6F4BAE7EE07}" destId="{82A788A2-85DF-4C87-B6FA-6CC5DCC63557}" srcOrd="1" destOrd="0" presId="urn:microsoft.com/office/officeart/2005/8/layout/matrix3"/>
    <dgm:cxn modelId="{FCBA3919-323D-430D-8784-546D8CA65B26}" type="presParOf" srcId="{5DDFED85-AA5B-4CC9-A371-F6F4BAE7EE07}" destId="{371883F2-4DDD-4242-AE86-4F31054FA70C}" srcOrd="2" destOrd="0" presId="urn:microsoft.com/office/officeart/2005/8/layout/matrix3"/>
    <dgm:cxn modelId="{ABB169AF-86E6-4D66-B20B-70F0A3EB18EF}" type="presParOf" srcId="{5DDFED85-AA5B-4CC9-A371-F6F4BAE7EE07}" destId="{C4C93F78-EB59-4A36-BF26-EE36884886FF}" srcOrd="3" destOrd="0" presId="urn:microsoft.com/office/officeart/2005/8/layout/matrix3"/>
    <dgm:cxn modelId="{52E336A6-6F4B-4847-8B70-07553861D95F}" type="presParOf" srcId="{5DDFED85-AA5B-4CC9-A371-F6F4BAE7EE07}" destId="{F09E7435-71DE-4B17-9189-52B02448EAB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Доступность дошкольного образования,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83,1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– 100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Доля выпускников муниципальных общеобразовательных учреждений, получивших аттестат о среднем общем образовании, %</a:t>
          </a:r>
          <a:endParaRPr lang="ru-RU" sz="12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- 100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  <a:endParaRPr lang="ru-RU" sz="1100" dirty="0">
            <a:solidFill>
              <a:schemeClr val="tx1"/>
            </a:solidFill>
          </a:endParaRP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93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- 100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 100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100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100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- 100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2018 год - 67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 smtClean="0"/>
            <a:t>2019 год  – 64</a:t>
          </a:r>
          <a:endParaRPr lang="ru-RU" dirty="0"/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2020 год – 80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2021 год – 80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2022 год - 80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8B67E7-7592-41E2-9BEA-3E942670F703}" type="doc">
      <dgm:prSet loTypeId="urn:microsoft.com/office/officeart/2005/8/layout/hProcess10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567300C-1BC1-4434-8734-6AA95FFA32BD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2060"/>
              </a:solidFill>
            </a:rPr>
            <a:t>СТРОИТЕЛЬСТВО ДЕТСКОГО САДА (240 мест)</a:t>
          </a:r>
        </a:p>
        <a:p>
          <a:pPr algn="l"/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рп</a:t>
          </a:r>
          <a:r>
            <a:rPr lang="ru-RU" dirty="0" smtClean="0">
              <a:solidFill>
                <a:srgbClr val="002060"/>
              </a:solidFill>
            </a:rPr>
            <a:t>. Жигалово </a:t>
          </a:r>
          <a:r>
            <a:rPr lang="ru-RU" dirty="0" err="1" smtClean="0">
              <a:solidFill>
                <a:srgbClr val="002060"/>
              </a:solidFill>
            </a:rPr>
            <a:t>гос.экспертиза</a:t>
          </a:r>
          <a:r>
            <a:rPr lang="ru-RU" dirty="0" smtClean="0">
              <a:solidFill>
                <a:srgbClr val="002060"/>
              </a:solidFill>
            </a:rPr>
            <a:t> проектно-сметной документации</a:t>
          </a:r>
          <a:endParaRPr lang="ru-RU" dirty="0">
            <a:solidFill>
              <a:srgbClr val="002060"/>
            </a:solidFill>
          </a:endParaRPr>
        </a:p>
      </dgm:t>
    </dgm:pt>
    <dgm:pt modelId="{CE76F6D8-F07F-4859-AD1B-B2A4F9556A0E}" type="parTrans" cxnId="{0C665B00-072E-476B-BA31-B5E82CFB69AC}">
      <dgm:prSet/>
      <dgm:spPr/>
      <dgm:t>
        <a:bodyPr/>
        <a:lstStyle/>
        <a:p>
          <a:endParaRPr lang="ru-RU"/>
        </a:p>
      </dgm:t>
    </dgm:pt>
    <dgm:pt modelId="{90B32072-49FE-4B1A-9C72-BD6078F1B5FD}" type="sibTrans" cxnId="{0C665B00-072E-476B-BA31-B5E82CFB69AC}">
      <dgm:prSet/>
      <dgm:spPr/>
      <dgm:t>
        <a:bodyPr/>
        <a:lstStyle/>
        <a:p>
          <a:endParaRPr lang="ru-RU"/>
        </a:p>
      </dgm:t>
    </dgm:pt>
    <dgm:pt modelId="{C64A7E87-B06D-4332-ADAD-EE91643E1C8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СТРОИТЕЛЬСТВО ШКОЛЫ </a:t>
          </a:r>
        </a:p>
        <a:p>
          <a:r>
            <a:rPr lang="ru-RU" dirty="0" smtClean="0">
              <a:solidFill>
                <a:srgbClr val="002060"/>
              </a:solidFill>
            </a:rPr>
            <a:t>(520 мест) </a:t>
          </a:r>
          <a:r>
            <a:rPr lang="ru-RU" dirty="0" err="1" smtClean="0">
              <a:solidFill>
                <a:srgbClr val="002060"/>
              </a:solidFill>
            </a:rPr>
            <a:t>рп.Жигалово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гос.экспертиза</a:t>
          </a:r>
          <a:r>
            <a:rPr lang="ru-RU" dirty="0" smtClean="0">
              <a:solidFill>
                <a:srgbClr val="002060"/>
              </a:solidFill>
            </a:rPr>
            <a:t> проектно-сметной документации</a:t>
          </a:r>
          <a:endParaRPr lang="ru-RU" dirty="0">
            <a:solidFill>
              <a:srgbClr val="002060"/>
            </a:solidFill>
          </a:endParaRPr>
        </a:p>
      </dgm:t>
    </dgm:pt>
    <dgm:pt modelId="{59E805D2-3FAC-4ADC-95C5-99856CC861B2}" type="parTrans" cxnId="{25D71BF8-81AC-4833-B8A1-B12A123E4F00}">
      <dgm:prSet/>
      <dgm:spPr/>
      <dgm:t>
        <a:bodyPr/>
        <a:lstStyle/>
        <a:p>
          <a:endParaRPr lang="ru-RU"/>
        </a:p>
      </dgm:t>
    </dgm:pt>
    <dgm:pt modelId="{AAE21AD0-33E9-4F94-BBE0-BB1359E2AF24}" type="sibTrans" cxnId="{25D71BF8-81AC-4833-B8A1-B12A123E4F00}">
      <dgm:prSet/>
      <dgm:spPr/>
      <dgm:t>
        <a:bodyPr/>
        <a:lstStyle/>
        <a:p>
          <a:endParaRPr lang="ru-RU"/>
        </a:p>
      </dgm:t>
    </dgm:pt>
    <dgm:pt modelId="{876782A0-774D-4124-9475-D08C2EAB1C6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8,6 млн. рублей</a:t>
          </a:r>
          <a:endParaRPr lang="ru-RU" b="1" dirty="0">
            <a:solidFill>
              <a:srgbClr val="002060"/>
            </a:solidFill>
          </a:endParaRPr>
        </a:p>
      </dgm:t>
    </dgm:pt>
    <dgm:pt modelId="{C7DDBCA0-38CC-4D69-BDEE-6E134A17D3EE}" type="parTrans" cxnId="{1AAFF1D3-5372-4C7A-A7C8-6AA881C2D623}">
      <dgm:prSet/>
      <dgm:spPr/>
      <dgm:t>
        <a:bodyPr/>
        <a:lstStyle/>
        <a:p>
          <a:endParaRPr lang="ru-RU"/>
        </a:p>
      </dgm:t>
    </dgm:pt>
    <dgm:pt modelId="{85B0A855-96AA-4B82-B0AA-2BC6D6C2757A}" type="sibTrans" cxnId="{1AAFF1D3-5372-4C7A-A7C8-6AA881C2D623}">
      <dgm:prSet/>
      <dgm:spPr/>
      <dgm:t>
        <a:bodyPr/>
        <a:lstStyle/>
        <a:p>
          <a:endParaRPr lang="ru-RU"/>
        </a:p>
      </dgm:t>
    </dgm:pt>
    <dgm:pt modelId="{2BE508FC-DB20-4876-B6CD-38DF9CACB6B8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002060"/>
              </a:solidFill>
            </a:rPr>
            <a:t>4,5 млн. рублей</a:t>
          </a:r>
          <a:endParaRPr lang="ru-RU" dirty="0">
            <a:solidFill>
              <a:srgbClr val="002060"/>
            </a:solidFill>
          </a:endParaRPr>
        </a:p>
      </dgm:t>
    </dgm:pt>
    <dgm:pt modelId="{5CDBE99E-5F2D-419C-9121-C1CEA6B71926}" type="parTrans" cxnId="{AEA68D65-DB9D-422F-A48E-04160A37C1C3}">
      <dgm:prSet/>
      <dgm:spPr/>
      <dgm:t>
        <a:bodyPr/>
        <a:lstStyle/>
        <a:p>
          <a:endParaRPr lang="ru-RU"/>
        </a:p>
      </dgm:t>
    </dgm:pt>
    <dgm:pt modelId="{7C6F6F74-D6DF-4E7B-BFAC-132538C6FEE8}" type="sibTrans" cxnId="{AEA68D65-DB9D-422F-A48E-04160A37C1C3}">
      <dgm:prSet/>
      <dgm:spPr/>
      <dgm:t>
        <a:bodyPr/>
        <a:lstStyle/>
        <a:p>
          <a:endParaRPr lang="ru-RU"/>
        </a:p>
      </dgm:t>
    </dgm:pt>
    <dgm:pt modelId="{5538D119-A1AF-4DD7-BFD0-1E3F771A851D}" type="pres">
      <dgm:prSet presAssocID="{B78B67E7-7592-41E2-9BEA-3E942670F7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8F8AA-2C9B-432C-A80B-875D53A3D24F}" type="pres">
      <dgm:prSet presAssocID="{5567300C-1BC1-4434-8734-6AA95FFA32BD}" presName="composite" presStyleCnt="0"/>
      <dgm:spPr/>
    </dgm:pt>
    <dgm:pt modelId="{AE8F383B-2871-4193-9F25-ACC9D1521648}" type="pres">
      <dgm:prSet presAssocID="{5567300C-1BC1-4434-8734-6AA95FFA32BD}" presName="imagSh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C701FB-2740-4AB2-9B82-4B5DFF7A2E7B}" type="pres">
      <dgm:prSet presAssocID="{5567300C-1BC1-4434-8734-6AA95FFA32BD}" presName="txNode" presStyleLbl="node1" presStyleIdx="0" presStyleCnt="2" custScaleX="11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FCB97-060D-48BF-A144-27F9FF5C9709}" type="pres">
      <dgm:prSet presAssocID="{90B32072-49FE-4B1A-9C72-BD6078F1B5F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18CB182-047C-498F-A08D-296857446060}" type="pres">
      <dgm:prSet presAssocID="{90B32072-49FE-4B1A-9C72-BD6078F1B5FD}" presName="connTx" presStyleLbl="sibTrans2D1" presStyleIdx="0" presStyleCnt="1"/>
      <dgm:spPr/>
      <dgm:t>
        <a:bodyPr/>
        <a:lstStyle/>
        <a:p>
          <a:endParaRPr lang="ru-RU"/>
        </a:p>
      </dgm:t>
    </dgm:pt>
    <dgm:pt modelId="{8A8FAD98-BDB5-4825-86C3-F0AA5C2FCFB1}" type="pres">
      <dgm:prSet presAssocID="{C64A7E87-B06D-4332-ADAD-EE91643E1C8E}" presName="composite" presStyleCnt="0"/>
      <dgm:spPr/>
    </dgm:pt>
    <dgm:pt modelId="{3D1777D4-C60C-4B82-9B83-691DF4B583DC}" type="pres">
      <dgm:prSet presAssocID="{C64A7E87-B06D-4332-ADAD-EE91643E1C8E}" presName="imagSh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6F539D63-83A5-44E4-92B1-C4556279E562}" type="pres">
      <dgm:prSet presAssocID="{C64A7E87-B06D-4332-ADAD-EE91643E1C8E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4D633-D1B4-4D34-8F50-66D408898EC8}" type="presOf" srcId="{C64A7E87-B06D-4332-ADAD-EE91643E1C8E}" destId="{6F539D63-83A5-44E4-92B1-C4556279E562}" srcOrd="0" destOrd="0" presId="urn:microsoft.com/office/officeart/2005/8/layout/hProcess10"/>
    <dgm:cxn modelId="{0C665B00-072E-476B-BA31-B5E82CFB69AC}" srcId="{B78B67E7-7592-41E2-9BEA-3E942670F703}" destId="{5567300C-1BC1-4434-8734-6AA95FFA32BD}" srcOrd="0" destOrd="0" parTransId="{CE76F6D8-F07F-4859-AD1B-B2A4F9556A0E}" sibTransId="{90B32072-49FE-4B1A-9C72-BD6078F1B5FD}"/>
    <dgm:cxn modelId="{1AAFF1D3-5372-4C7A-A7C8-6AA881C2D623}" srcId="{C64A7E87-B06D-4332-ADAD-EE91643E1C8E}" destId="{876782A0-774D-4124-9475-D08C2EAB1C61}" srcOrd="0" destOrd="0" parTransId="{C7DDBCA0-38CC-4D69-BDEE-6E134A17D3EE}" sibTransId="{85B0A855-96AA-4B82-B0AA-2BC6D6C2757A}"/>
    <dgm:cxn modelId="{1DE358A3-48B1-4822-B015-A383E6E5D276}" type="presOf" srcId="{2BE508FC-DB20-4876-B6CD-38DF9CACB6B8}" destId="{22C701FB-2740-4AB2-9B82-4B5DFF7A2E7B}" srcOrd="0" destOrd="1" presId="urn:microsoft.com/office/officeart/2005/8/layout/hProcess10"/>
    <dgm:cxn modelId="{25D71BF8-81AC-4833-B8A1-B12A123E4F00}" srcId="{B78B67E7-7592-41E2-9BEA-3E942670F703}" destId="{C64A7E87-B06D-4332-ADAD-EE91643E1C8E}" srcOrd="1" destOrd="0" parTransId="{59E805D2-3FAC-4ADC-95C5-99856CC861B2}" sibTransId="{AAE21AD0-33E9-4F94-BBE0-BB1359E2AF24}"/>
    <dgm:cxn modelId="{37620EBE-474F-4A6E-B4BC-C6EFE68C1571}" type="presOf" srcId="{B78B67E7-7592-41E2-9BEA-3E942670F703}" destId="{5538D119-A1AF-4DD7-BFD0-1E3F771A851D}" srcOrd="0" destOrd="0" presId="urn:microsoft.com/office/officeart/2005/8/layout/hProcess10"/>
    <dgm:cxn modelId="{F195BD14-3357-4B6F-B6CB-76B19B368749}" type="presOf" srcId="{876782A0-774D-4124-9475-D08C2EAB1C61}" destId="{6F539D63-83A5-44E4-92B1-C4556279E562}" srcOrd="0" destOrd="1" presId="urn:microsoft.com/office/officeart/2005/8/layout/hProcess10"/>
    <dgm:cxn modelId="{13D52C9A-C6C9-44B4-A1DB-9A7B67605096}" type="presOf" srcId="{90B32072-49FE-4B1A-9C72-BD6078F1B5FD}" destId="{218CB182-047C-498F-A08D-296857446060}" srcOrd="1" destOrd="0" presId="urn:microsoft.com/office/officeart/2005/8/layout/hProcess10"/>
    <dgm:cxn modelId="{AEA68D65-DB9D-422F-A48E-04160A37C1C3}" srcId="{5567300C-1BC1-4434-8734-6AA95FFA32BD}" destId="{2BE508FC-DB20-4876-B6CD-38DF9CACB6B8}" srcOrd="0" destOrd="0" parTransId="{5CDBE99E-5F2D-419C-9121-C1CEA6B71926}" sibTransId="{7C6F6F74-D6DF-4E7B-BFAC-132538C6FEE8}"/>
    <dgm:cxn modelId="{BBE153F0-01A4-44CA-88A9-C3B38449FF85}" type="presOf" srcId="{90B32072-49FE-4B1A-9C72-BD6078F1B5FD}" destId="{796FCB97-060D-48BF-A144-27F9FF5C9709}" srcOrd="0" destOrd="0" presId="urn:microsoft.com/office/officeart/2005/8/layout/hProcess10"/>
    <dgm:cxn modelId="{C9E34C74-4565-4A46-8143-3F223B643773}" type="presOf" srcId="{5567300C-1BC1-4434-8734-6AA95FFA32BD}" destId="{22C701FB-2740-4AB2-9B82-4B5DFF7A2E7B}" srcOrd="0" destOrd="0" presId="urn:microsoft.com/office/officeart/2005/8/layout/hProcess10"/>
    <dgm:cxn modelId="{58CCFF67-B19A-4671-A822-FE7CB235CC00}" type="presParOf" srcId="{5538D119-A1AF-4DD7-BFD0-1E3F771A851D}" destId="{F018F8AA-2C9B-432C-A80B-875D53A3D24F}" srcOrd="0" destOrd="0" presId="urn:microsoft.com/office/officeart/2005/8/layout/hProcess10"/>
    <dgm:cxn modelId="{5C7BA23A-0C69-47F9-8F20-E2E4AFAFA17E}" type="presParOf" srcId="{F018F8AA-2C9B-432C-A80B-875D53A3D24F}" destId="{AE8F383B-2871-4193-9F25-ACC9D1521648}" srcOrd="0" destOrd="0" presId="urn:microsoft.com/office/officeart/2005/8/layout/hProcess10"/>
    <dgm:cxn modelId="{63EE3775-89DA-4AAF-B103-7385D251BEFD}" type="presParOf" srcId="{F018F8AA-2C9B-432C-A80B-875D53A3D24F}" destId="{22C701FB-2740-4AB2-9B82-4B5DFF7A2E7B}" srcOrd="1" destOrd="0" presId="urn:microsoft.com/office/officeart/2005/8/layout/hProcess10"/>
    <dgm:cxn modelId="{F2DCD54F-9AD9-435A-9466-A4C4163834D0}" type="presParOf" srcId="{5538D119-A1AF-4DD7-BFD0-1E3F771A851D}" destId="{796FCB97-060D-48BF-A144-27F9FF5C9709}" srcOrd="1" destOrd="0" presId="urn:microsoft.com/office/officeart/2005/8/layout/hProcess10"/>
    <dgm:cxn modelId="{59DB4ACD-8F08-466B-ADED-ABE90DCA525B}" type="presParOf" srcId="{796FCB97-060D-48BF-A144-27F9FF5C9709}" destId="{218CB182-047C-498F-A08D-296857446060}" srcOrd="0" destOrd="0" presId="urn:microsoft.com/office/officeart/2005/8/layout/hProcess10"/>
    <dgm:cxn modelId="{B3E21D38-4DB7-4854-8796-F028B5335C45}" type="presParOf" srcId="{5538D119-A1AF-4DD7-BFD0-1E3F771A851D}" destId="{8A8FAD98-BDB5-4825-86C3-F0AA5C2FCFB1}" srcOrd="2" destOrd="0" presId="urn:microsoft.com/office/officeart/2005/8/layout/hProcess10"/>
    <dgm:cxn modelId="{4410DFB5-2980-4DB9-B275-497B2E0EDD13}" type="presParOf" srcId="{8A8FAD98-BDB5-4825-86C3-F0AA5C2FCFB1}" destId="{3D1777D4-C60C-4B82-9B83-691DF4B583DC}" srcOrd="0" destOrd="0" presId="urn:microsoft.com/office/officeart/2005/8/layout/hProcess10"/>
    <dgm:cxn modelId="{8B036DEB-7BE6-4703-9BC9-0B1DA89D65A5}" type="presParOf" srcId="{8A8FAD98-BDB5-4825-86C3-F0AA5C2FCFB1}" destId="{6F539D63-83A5-44E4-92B1-C4556279E56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5CAD0C-4741-484B-B787-BA0020EF2227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A735C3-9DEC-4B7C-A55B-BFB9A5B27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Размер дефицита бюджета, %</a:t>
          </a:r>
          <a:endParaRPr lang="ru-RU" sz="1400" dirty="0">
            <a:solidFill>
              <a:schemeClr val="tx1"/>
            </a:solidFill>
          </a:endParaRPr>
        </a:p>
      </dgm:t>
    </dgm:pt>
    <dgm:pt modelId="{1F597149-6CA1-4B83-8C6E-C787B37CF9BE}" type="parTrans" cxnId="{218A0CFA-9EDC-4103-8968-DB3C6C22429A}">
      <dgm:prSet/>
      <dgm:spPr/>
      <dgm:t>
        <a:bodyPr/>
        <a:lstStyle/>
        <a:p>
          <a:endParaRPr lang="ru-RU"/>
        </a:p>
      </dgm:t>
    </dgm:pt>
    <dgm:pt modelId="{CBD284B7-EC28-49C4-9240-3B01753E8946}" type="sibTrans" cxnId="{218A0CFA-9EDC-4103-8968-DB3C6C22429A}">
      <dgm:prSet/>
      <dgm:spPr/>
      <dgm:t>
        <a:bodyPr/>
        <a:lstStyle/>
        <a:p>
          <a:endParaRPr lang="ru-RU"/>
        </a:p>
      </dgm:t>
    </dgm:pt>
    <dgm:pt modelId="{6D1ABE6C-611C-4FBF-B3F1-7D593A7D7E69}">
      <dgm:prSet phldrT="[Текст]"/>
      <dgm:spPr/>
      <dgm:t>
        <a:bodyPr/>
        <a:lstStyle/>
        <a:p>
          <a:r>
            <a:rPr lang="ru-RU" dirty="0" smtClean="0"/>
            <a:t>2018 год – нет</a:t>
          </a:r>
          <a:endParaRPr lang="ru-RU" dirty="0"/>
        </a:p>
      </dgm:t>
    </dgm:pt>
    <dgm:pt modelId="{2FBD0E07-AC86-40AE-BD4E-E30912ECA823}" type="parTrans" cxnId="{ECF331A6-0527-48E1-BFB6-DD9E738DFE40}">
      <dgm:prSet/>
      <dgm:spPr/>
      <dgm:t>
        <a:bodyPr/>
        <a:lstStyle/>
        <a:p>
          <a:endParaRPr lang="ru-RU"/>
        </a:p>
      </dgm:t>
    </dgm:pt>
    <dgm:pt modelId="{8060B3BB-0FEF-44CF-A88F-C8B9B620FA7E}" type="sibTrans" cxnId="{ECF331A6-0527-48E1-BFB6-DD9E738DFE40}">
      <dgm:prSet/>
      <dgm:spPr/>
      <dgm:t>
        <a:bodyPr/>
        <a:lstStyle/>
        <a:p>
          <a:endParaRPr lang="ru-RU"/>
        </a:p>
      </dgm:t>
    </dgm:pt>
    <dgm:pt modelId="{C0BE22FF-1FFF-4D7A-89C2-6BE4F273C6DA}">
      <dgm:prSet phldrT="[Текст]"/>
      <dgm:spPr/>
      <dgm:t>
        <a:bodyPr/>
        <a:lstStyle/>
        <a:p>
          <a:r>
            <a:rPr lang="ru-RU" dirty="0" smtClean="0"/>
            <a:t>2019 год  – нет</a:t>
          </a:r>
          <a:endParaRPr lang="ru-RU" dirty="0"/>
        </a:p>
      </dgm:t>
    </dgm:pt>
    <dgm:pt modelId="{623B021B-1D08-4C79-A803-F5E2E5477B1A}" type="parTrans" cxnId="{55A9A4C3-4088-4F0A-A216-E85673EE7A18}">
      <dgm:prSet/>
      <dgm:spPr/>
      <dgm:t>
        <a:bodyPr/>
        <a:lstStyle/>
        <a:p>
          <a:endParaRPr lang="ru-RU"/>
        </a:p>
      </dgm:t>
    </dgm:pt>
    <dgm:pt modelId="{FEF2C3D2-F63D-4D8A-87DA-357E00779C52}" type="sibTrans" cxnId="{55A9A4C3-4088-4F0A-A216-E85673EE7A18}">
      <dgm:prSet/>
      <dgm:spPr/>
      <dgm:t>
        <a:bodyPr/>
        <a:lstStyle/>
        <a:p>
          <a:endParaRPr lang="ru-RU"/>
        </a:p>
      </dgm:t>
    </dgm:pt>
    <dgm:pt modelId="{FFEE4572-FF9C-4266-9638-23DB322F18C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  <a:endParaRPr lang="ru-RU" sz="1400" dirty="0">
            <a:solidFill>
              <a:schemeClr val="tx1"/>
            </a:solidFill>
          </a:endParaRPr>
        </a:p>
      </dgm:t>
    </dgm:pt>
    <dgm:pt modelId="{05D72AAD-C52C-44AF-9D72-911A4B12429F}" type="parTrans" cxnId="{B7C14F8E-C5ED-4A3D-A1A8-658A782A7DF0}">
      <dgm:prSet/>
      <dgm:spPr/>
      <dgm:t>
        <a:bodyPr/>
        <a:lstStyle/>
        <a:p>
          <a:endParaRPr lang="ru-RU"/>
        </a:p>
      </dgm:t>
    </dgm:pt>
    <dgm:pt modelId="{B0608B65-5292-4B72-8CF3-919E1DC4736E}" type="sibTrans" cxnId="{B7C14F8E-C5ED-4A3D-A1A8-658A782A7DF0}">
      <dgm:prSet/>
      <dgm:spPr/>
      <dgm:t>
        <a:bodyPr/>
        <a:lstStyle/>
        <a:p>
          <a:endParaRPr lang="ru-RU"/>
        </a:p>
      </dgm:t>
    </dgm:pt>
    <dgm:pt modelId="{DA67C1F2-9B2C-46C0-995E-326ECF55F169}">
      <dgm:prSet phldrT="[Текст]"/>
      <dgm:spPr/>
      <dgm:t>
        <a:bodyPr/>
        <a:lstStyle/>
        <a:p>
          <a:r>
            <a:rPr lang="ru-RU" dirty="0" smtClean="0"/>
            <a:t>2018 год - 0</a:t>
          </a:r>
          <a:endParaRPr lang="ru-RU" dirty="0"/>
        </a:p>
      </dgm:t>
    </dgm:pt>
    <dgm:pt modelId="{BF0FA46D-F8B7-4E75-BD38-83BD592960CD}" type="parTrans" cxnId="{FE5B38E3-9287-4D66-A9F4-892B6D4DD7CC}">
      <dgm:prSet/>
      <dgm:spPr/>
      <dgm:t>
        <a:bodyPr/>
        <a:lstStyle/>
        <a:p>
          <a:endParaRPr lang="ru-RU"/>
        </a:p>
      </dgm:t>
    </dgm:pt>
    <dgm:pt modelId="{A4D522FC-DEE0-4A0A-B078-2E2563E93BB0}" type="sibTrans" cxnId="{FE5B38E3-9287-4D66-A9F4-892B6D4DD7CC}">
      <dgm:prSet/>
      <dgm:spPr/>
      <dgm:t>
        <a:bodyPr/>
        <a:lstStyle/>
        <a:p>
          <a:endParaRPr lang="ru-RU"/>
        </a:p>
      </dgm:t>
    </dgm:pt>
    <dgm:pt modelId="{8C161A8E-AA63-495F-A11C-CCE9FFB0727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Степень качества управления муниципальными финансами; %</a:t>
          </a:r>
          <a:endParaRPr lang="ru-RU" sz="1400" dirty="0">
            <a:solidFill>
              <a:schemeClr val="tx1"/>
            </a:solidFill>
          </a:endParaRPr>
        </a:p>
      </dgm:t>
    </dgm:pt>
    <dgm:pt modelId="{C78D86D7-28FA-499C-965D-F86CBAA8F635}" type="parTrans" cxnId="{A0C40C34-FD62-47BE-9692-B78E57C7BFED}">
      <dgm:prSet/>
      <dgm:spPr/>
      <dgm:t>
        <a:bodyPr/>
        <a:lstStyle/>
        <a:p>
          <a:endParaRPr lang="ru-RU"/>
        </a:p>
      </dgm:t>
    </dgm:pt>
    <dgm:pt modelId="{FFBC0FF2-F4C9-4B49-B2FB-87363122A972}" type="sibTrans" cxnId="{A0C40C34-FD62-47BE-9692-B78E57C7BFED}">
      <dgm:prSet/>
      <dgm:spPr/>
      <dgm:t>
        <a:bodyPr/>
        <a:lstStyle/>
        <a:p>
          <a:endParaRPr lang="ru-RU"/>
        </a:p>
      </dgm:t>
    </dgm:pt>
    <dgm:pt modelId="{CFC3582A-24FA-48DC-8765-BAFFA814DD40}">
      <dgm:prSet phldrT="[Текст]"/>
      <dgm:spPr/>
      <dgm:t>
        <a:bodyPr/>
        <a:lstStyle/>
        <a:p>
          <a:r>
            <a:rPr lang="ru-RU" dirty="0" smtClean="0"/>
            <a:t>2020 год – не более 7,5</a:t>
          </a:r>
          <a:endParaRPr lang="ru-RU" dirty="0"/>
        </a:p>
      </dgm:t>
    </dgm:pt>
    <dgm:pt modelId="{8D12FC23-9454-46DF-9DB0-8907682E7EEA}" type="parTrans" cxnId="{33499CE1-249A-45FD-86BE-770C2DB4B836}">
      <dgm:prSet/>
      <dgm:spPr/>
      <dgm:t>
        <a:bodyPr/>
        <a:lstStyle/>
        <a:p>
          <a:endParaRPr lang="ru-RU"/>
        </a:p>
      </dgm:t>
    </dgm:pt>
    <dgm:pt modelId="{E92C6320-E6AF-4734-BF02-85129D6A8973}" type="sibTrans" cxnId="{33499CE1-249A-45FD-86BE-770C2DB4B836}">
      <dgm:prSet/>
      <dgm:spPr/>
      <dgm:t>
        <a:bodyPr/>
        <a:lstStyle/>
        <a:p>
          <a:endParaRPr lang="ru-RU"/>
        </a:p>
      </dgm:t>
    </dgm:pt>
    <dgm:pt modelId="{E4B70729-8CDA-4CFF-B105-054528CAE42F}">
      <dgm:prSet phldrT="[Текст]"/>
      <dgm:spPr/>
      <dgm:t>
        <a:bodyPr/>
        <a:lstStyle/>
        <a:p>
          <a:r>
            <a:rPr lang="ru-RU" dirty="0" smtClean="0"/>
            <a:t>2021 год – не более 7,5</a:t>
          </a:r>
          <a:endParaRPr lang="ru-RU" dirty="0"/>
        </a:p>
      </dgm:t>
    </dgm:pt>
    <dgm:pt modelId="{4A2899EE-14D9-49EC-8A23-5DC8D94995FE}" type="parTrans" cxnId="{3023D402-44B3-464C-BF7F-56C22B255B8D}">
      <dgm:prSet/>
      <dgm:spPr/>
      <dgm:t>
        <a:bodyPr/>
        <a:lstStyle/>
        <a:p>
          <a:endParaRPr lang="ru-RU"/>
        </a:p>
      </dgm:t>
    </dgm:pt>
    <dgm:pt modelId="{01804366-13FF-4DE7-A2A2-24E2292E6DB7}" type="sibTrans" cxnId="{3023D402-44B3-464C-BF7F-56C22B255B8D}">
      <dgm:prSet/>
      <dgm:spPr/>
      <dgm:t>
        <a:bodyPr/>
        <a:lstStyle/>
        <a:p>
          <a:endParaRPr lang="ru-RU"/>
        </a:p>
      </dgm:t>
    </dgm:pt>
    <dgm:pt modelId="{1E87DF2B-05DC-4D57-BF08-B79FAEC0904A}">
      <dgm:prSet phldrT="[Текст]"/>
      <dgm:spPr/>
      <dgm:t>
        <a:bodyPr/>
        <a:lstStyle/>
        <a:p>
          <a:r>
            <a:rPr lang="ru-RU" dirty="0" smtClean="0"/>
            <a:t>2022 год – не более 7,5</a:t>
          </a:r>
          <a:endParaRPr lang="ru-RU" dirty="0"/>
        </a:p>
      </dgm:t>
    </dgm:pt>
    <dgm:pt modelId="{857D3888-50D4-458D-B1A2-8C0C29BE67A6}" type="parTrans" cxnId="{3D800DBB-FE0B-4E1A-A157-831B5637D518}">
      <dgm:prSet/>
      <dgm:spPr/>
      <dgm:t>
        <a:bodyPr/>
        <a:lstStyle/>
        <a:p>
          <a:endParaRPr lang="ru-RU"/>
        </a:p>
      </dgm:t>
    </dgm:pt>
    <dgm:pt modelId="{C85EC282-B99B-4798-8D25-02E0FF308D9C}" type="sibTrans" cxnId="{3D800DBB-FE0B-4E1A-A157-831B5637D518}">
      <dgm:prSet/>
      <dgm:spPr/>
      <dgm:t>
        <a:bodyPr/>
        <a:lstStyle/>
        <a:p>
          <a:endParaRPr lang="ru-RU"/>
        </a:p>
      </dgm:t>
    </dgm:pt>
    <dgm:pt modelId="{2D9A8ACA-6A3C-44C1-9B21-0E7F75AFFF62}">
      <dgm:prSet phldrT="[Текст]"/>
      <dgm:spPr/>
      <dgm:t>
        <a:bodyPr/>
        <a:lstStyle/>
        <a:p>
          <a:r>
            <a:rPr lang="ru-RU" dirty="0" smtClean="0"/>
            <a:t>2019 год  –0</a:t>
          </a:r>
          <a:endParaRPr lang="ru-RU" dirty="0"/>
        </a:p>
      </dgm:t>
    </dgm:pt>
    <dgm:pt modelId="{F196E033-D15D-4F31-973E-0E76EF7ECE4F}" type="parTrans" cxnId="{668B3C3E-1BCB-4EE1-989B-AA8BC52E640D}">
      <dgm:prSet/>
      <dgm:spPr/>
      <dgm:t>
        <a:bodyPr/>
        <a:lstStyle/>
        <a:p>
          <a:endParaRPr lang="ru-RU"/>
        </a:p>
      </dgm:t>
    </dgm:pt>
    <dgm:pt modelId="{679391C3-1753-4105-976E-0622510FBBB3}" type="sibTrans" cxnId="{668B3C3E-1BCB-4EE1-989B-AA8BC52E640D}">
      <dgm:prSet/>
      <dgm:spPr/>
      <dgm:t>
        <a:bodyPr/>
        <a:lstStyle/>
        <a:p>
          <a:endParaRPr lang="ru-RU"/>
        </a:p>
      </dgm:t>
    </dgm:pt>
    <dgm:pt modelId="{30A1335F-7017-4EB6-A710-64A717D4E1B6}">
      <dgm:prSet phldrT="[Текст]"/>
      <dgm:spPr/>
      <dgm:t>
        <a:bodyPr/>
        <a:lstStyle/>
        <a:p>
          <a:r>
            <a:rPr lang="ru-RU" dirty="0" smtClean="0"/>
            <a:t>2020 год – 0</a:t>
          </a:r>
          <a:endParaRPr lang="ru-RU" dirty="0"/>
        </a:p>
      </dgm:t>
    </dgm:pt>
    <dgm:pt modelId="{ED23D899-53D3-4DCE-9FFC-04422CE07CFB}" type="parTrans" cxnId="{86D4E0B4-0221-4242-A05E-0A0E864E7923}">
      <dgm:prSet/>
      <dgm:spPr/>
      <dgm:t>
        <a:bodyPr/>
        <a:lstStyle/>
        <a:p>
          <a:endParaRPr lang="ru-RU"/>
        </a:p>
      </dgm:t>
    </dgm:pt>
    <dgm:pt modelId="{08A1D4D7-DC62-44F3-96F5-73475414AC95}" type="sibTrans" cxnId="{86D4E0B4-0221-4242-A05E-0A0E864E7923}">
      <dgm:prSet/>
      <dgm:spPr/>
      <dgm:t>
        <a:bodyPr/>
        <a:lstStyle/>
        <a:p>
          <a:endParaRPr lang="ru-RU"/>
        </a:p>
      </dgm:t>
    </dgm:pt>
    <dgm:pt modelId="{33BC949D-651B-468F-8B46-358749D25EFE}">
      <dgm:prSet phldrT="[Текст]"/>
      <dgm:spPr/>
      <dgm:t>
        <a:bodyPr/>
        <a:lstStyle/>
        <a:p>
          <a:r>
            <a:rPr lang="ru-RU" dirty="0" smtClean="0"/>
            <a:t>2021 год – 0</a:t>
          </a:r>
          <a:endParaRPr lang="ru-RU" dirty="0"/>
        </a:p>
      </dgm:t>
    </dgm:pt>
    <dgm:pt modelId="{6D49B017-89DF-4892-BCA6-1C11CD220102}" type="parTrans" cxnId="{FD17F3C4-B284-4EAD-9DB7-D2E186E4C5B4}">
      <dgm:prSet/>
      <dgm:spPr/>
      <dgm:t>
        <a:bodyPr/>
        <a:lstStyle/>
        <a:p>
          <a:endParaRPr lang="ru-RU"/>
        </a:p>
      </dgm:t>
    </dgm:pt>
    <dgm:pt modelId="{683674D9-9E02-4EC1-AABE-F90614C2BA16}" type="sibTrans" cxnId="{FD17F3C4-B284-4EAD-9DB7-D2E186E4C5B4}">
      <dgm:prSet/>
      <dgm:spPr/>
      <dgm:t>
        <a:bodyPr/>
        <a:lstStyle/>
        <a:p>
          <a:endParaRPr lang="ru-RU"/>
        </a:p>
      </dgm:t>
    </dgm:pt>
    <dgm:pt modelId="{61FD76E1-727E-423A-9206-C859B5D12941}">
      <dgm:prSet phldrT="[Текст]"/>
      <dgm:spPr/>
      <dgm:t>
        <a:bodyPr/>
        <a:lstStyle/>
        <a:p>
          <a:r>
            <a:rPr lang="ru-RU" dirty="0" smtClean="0"/>
            <a:t>2022 год - 0</a:t>
          </a:r>
          <a:endParaRPr lang="ru-RU" dirty="0"/>
        </a:p>
      </dgm:t>
    </dgm:pt>
    <dgm:pt modelId="{BFD2351E-2C00-4079-8ED4-0030D46EBE68}" type="parTrans" cxnId="{1F1D72CB-0B62-4261-A8C9-8C3843F0296A}">
      <dgm:prSet/>
      <dgm:spPr/>
      <dgm:t>
        <a:bodyPr/>
        <a:lstStyle/>
        <a:p>
          <a:endParaRPr lang="ru-RU"/>
        </a:p>
      </dgm:t>
    </dgm:pt>
    <dgm:pt modelId="{F41816DC-2CB1-4C69-AE92-0D2AB5DFC664}" type="sibTrans" cxnId="{1F1D72CB-0B62-4261-A8C9-8C3843F0296A}">
      <dgm:prSet/>
      <dgm:spPr/>
      <dgm:t>
        <a:bodyPr/>
        <a:lstStyle/>
        <a:p>
          <a:endParaRPr lang="ru-RU"/>
        </a:p>
      </dgm:t>
    </dgm:pt>
    <dgm:pt modelId="{AFDF9AE9-E829-4785-9751-7C3706218D23}">
      <dgm:prSet/>
      <dgm:spPr/>
      <dgm:t>
        <a:bodyPr/>
        <a:lstStyle/>
        <a:p>
          <a:r>
            <a:rPr lang="ru-RU" dirty="0" smtClean="0"/>
            <a:t>2018 год – высокая</a:t>
          </a:r>
          <a:endParaRPr lang="ru-RU" dirty="0"/>
        </a:p>
      </dgm:t>
    </dgm:pt>
    <dgm:pt modelId="{D3FD4E56-0180-4102-A8E3-A57C9A48FD5C}" type="parTrans" cxnId="{1D023888-1BC1-4D46-982B-627502BDEB0A}">
      <dgm:prSet/>
      <dgm:spPr/>
      <dgm:t>
        <a:bodyPr/>
        <a:lstStyle/>
        <a:p>
          <a:endParaRPr lang="ru-RU"/>
        </a:p>
      </dgm:t>
    </dgm:pt>
    <dgm:pt modelId="{16CA46C0-D8DD-467B-B57C-251B74F0FBD3}" type="sibTrans" cxnId="{1D023888-1BC1-4D46-982B-627502BDEB0A}">
      <dgm:prSet/>
      <dgm:spPr/>
      <dgm:t>
        <a:bodyPr/>
        <a:lstStyle/>
        <a:p>
          <a:endParaRPr lang="ru-RU"/>
        </a:p>
      </dgm:t>
    </dgm:pt>
    <dgm:pt modelId="{01E63C78-E310-4BD8-9BEB-0BFA8248F631}">
      <dgm:prSet phldrT="[Текст]"/>
      <dgm:spPr/>
      <dgm:t>
        <a:bodyPr/>
        <a:lstStyle/>
        <a:p>
          <a:r>
            <a:rPr lang="ru-RU" dirty="0" smtClean="0"/>
            <a:t>2019 год – высокая</a:t>
          </a:r>
          <a:endParaRPr lang="ru-RU" dirty="0"/>
        </a:p>
      </dgm:t>
    </dgm:pt>
    <dgm:pt modelId="{6B048C10-EB8C-4B91-B293-074C207410E2}" type="parTrans" cxnId="{0EE1BBFE-A2C5-4C32-AB1B-48D7CDE76B4A}">
      <dgm:prSet/>
      <dgm:spPr/>
      <dgm:t>
        <a:bodyPr/>
        <a:lstStyle/>
        <a:p>
          <a:endParaRPr lang="ru-RU"/>
        </a:p>
      </dgm:t>
    </dgm:pt>
    <dgm:pt modelId="{E2E36349-804F-4C91-8A28-8C6B8705096B}" type="sibTrans" cxnId="{0EE1BBFE-A2C5-4C32-AB1B-48D7CDE76B4A}">
      <dgm:prSet/>
      <dgm:spPr/>
      <dgm:t>
        <a:bodyPr/>
        <a:lstStyle/>
        <a:p>
          <a:endParaRPr lang="ru-RU"/>
        </a:p>
      </dgm:t>
    </dgm:pt>
    <dgm:pt modelId="{EA9168E8-587A-4B67-B4B6-1525628F7157}">
      <dgm:prSet phldrT="[Текст]"/>
      <dgm:spPr/>
      <dgm:t>
        <a:bodyPr/>
        <a:lstStyle/>
        <a:p>
          <a:r>
            <a:rPr lang="ru-RU" dirty="0" smtClean="0"/>
            <a:t>2020 год – высокая</a:t>
          </a:r>
          <a:endParaRPr lang="ru-RU" dirty="0"/>
        </a:p>
      </dgm:t>
    </dgm:pt>
    <dgm:pt modelId="{D4FFFFAD-97A4-4885-ACC0-C91CF7BAC3D1}" type="parTrans" cxnId="{269DBEB2-7F54-4C09-AC27-600EF850D86A}">
      <dgm:prSet/>
      <dgm:spPr/>
      <dgm:t>
        <a:bodyPr/>
        <a:lstStyle/>
        <a:p>
          <a:endParaRPr lang="ru-RU"/>
        </a:p>
      </dgm:t>
    </dgm:pt>
    <dgm:pt modelId="{98560DA8-2D11-49D1-A503-4B8769C8470A}" type="sibTrans" cxnId="{269DBEB2-7F54-4C09-AC27-600EF850D86A}">
      <dgm:prSet/>
      <dgm:spPr/>
      <dgm:t>
        <a:bodyPr/>
        <a:lstStyle/>
        <a:p>
          <a:endParaRPr lang="ru-RU"/>
        </a:p>
      </dgm:t>
    </dgm:pt>
    <dgm:pt modelId="{CD3D0E46-0CCC-4223-B831-06FC6D03AE9D}">
      <dgm:prSet phldrT="[Текст]"/>
      <dgm:spPr/>
      <dgm:t>
        <a:bodyPr/>
        <a:lstStyle/>
        <a:p>
          <a:r>
            <a:rPr lang="ru-RU" dirty="0" smtClean="0"/>
            <a:t>2021 год – высокая</a:t>
          </a:r>
          <a:endParaRPr lang="ru-RU" dirty="0"/>
        </a:p>
      </dgm:t>
    </dgm:pt>
    <dgm:pt modelId="{F6185576-23E1-4FC2-A044-9068AF858C9F}" type="parTrans" cxnId="{4F574523-A26B-45B6-BDE3-FCD809364118}">
      <dgm:prSet/>
      <dgm:spPr/>
      <dgm:t>
        <a:bodyPr/>
        <a:lstStyle/>
        <a:p>
          <a:endParaRPr lang="ru-RU"/>
        </a:p>
      </dgm:t>
    </dgm:pt>
    <dgm:pt modelId="{48CF0CD4-C764-4368-9E52-60DE40A0C692}" type="sibTrans" cxnId="{4F574523-A26B-45B6-BDE3-FCD809364118}">
      <dgm:prSet/>
      <dgm:spPr/>
      <dgm:t>
        <a:bodyPr/>
        <a:lstStyle/>
        <a:p>
          <a:endParaRPr lang="ru-RU"/>
        </a:p>
      </dgm:t>
    </dgm:pt>
    <dgm:pt modelId="{318CD285-EFA2-48E8-8123-6E68E64E9595}">
      <dgm:prSet phldrT="[Текст]"/>
      <dgm:spPr/>
      <dgm:t>
        <a:bodyPr/>
        <a:lstStyle/>
        <a:p>
          <a:r>
            <a:rPr lang="ru-RU" dirty="0" smtClean="0"/>
            <a:t>2022 год – высокая</a:t>
          </a:r>
          <a:endParaRPr lang="ru-RU" dirty="0"/>
        </a:p>
      </dgm:t>
    </dgm:pt>
    <dgm:pt modelId="{85412719-D7BD-48B9-A705-134B6FE56CE8}" type="parTrans" cxnId="{D423A26C-3BE8-4DDD-AF7D-ECD377BC96EA}">
      <dgm:prSet/>
      <dgm:spPr/>
      <dgm:t>
        <a:bodyPr/>
        <a:lstStyle/>
        <a:p>
          <a:endParaRPr lang="ru-RU"/>
        </a:p>
      </dgm:t>
    </dgm:pt>
    <dgm:pt modelId="{3F6C8B68-8D55-427A-A288-E9B170CE4A76}" type="sibTrans" cxnId="{D423A26C-3BE8-4DDD-AF7D-ECD377BC96EA}">
      <dgm:prSet/>
      <dgm:spPr/>
      <dgm:t>
        <a:bodyPr/>
        <a:lstStyle/>
        <a:p>
          <a:endParaRPr lang="ru-RU"/>
        </a:p>
      </dgm:t>
    </dgm:pt>
    <dgm:pt modelId="{247B9FCD-F020-4C59-A733-6C2B8F22CCD2}" type="pres">
      <dgm:prSet presAssocID="{595CAD0C-4741-484B-B787-BA0020EF2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92D348-83A5-46BA-B65B-3728F33A882A}" type="pres">
      <dgm:prSet presAssocID="{E5A735C3-9DEC-4B7C-A55B-BFB9A5B27005}" presName="composite" presStyleCnt="0"/>
      <dgm:spPr/>
    </dgm:pt>
    <dgm:pt modelId="{59A6D668-0EBE-4861-882F-C3D1E9F6D27E}" type="pres">
      <dgm:prSet presAssocID="{E5A735C3-9DEC-4B7C-A55B-BFB9A5B270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E5C1-CD3B-4E9A-983D-2A3E3CA2C234}" type="pres">
      <dgm:prSet presAssocID="{E5A735C3-9DEC-4B7C-A55B-BFB9A5B270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40CA9-A035-493E-A098-B5A06C7EC610}" type="pres">
      <dgm:prSet presAssocID="{CBD284B7-EC28-49C4-9240-3B01753E8946}" presName="space" presStyleCnt="0"/>
      <dgm:spPr/>
    </dgm:pt>
    <dgm:pt modelId="{DAD921D4-9BB5-496E-B60E-DBC675F8C971}" type="pres">
      <dgm:prSet presAssocID="{FFEE4572-FF9C-4266-9638-23DB322F18C7}" presName="composite" presStyleCnt="0"/>
      <dgm:spPr/>
    </dgm:pt>
    <dgm:pt modelId="{52CBD15C-4794-4F17-AD17-6D9259DBD391}" type="pres">
      <dgm:prSet presAssocID="{FFEE4572-FF9C-4266-9638-23DB322F18C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DCF13-4BC9-4FBC-9223-D5FA08AC4271}" type="pres">
      <dgm:prSet presAssocID="{FFEE4572-FF9C-4266-9638-23DB322F18C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A375-1F0D-46FE-96C8-0786A8C59ACB}" type="pres">
      <dgm:prSet presAssocID="{B0608B65-5292-4B72-8CF3-919E1DC4736E}" presName="space" presStyleCnt="0"/>
      <dgm:spPr/>
    </dgm:pt>
    <dgm:pt modelId="{A311C22F-B397-48D4-BC84-0A8047DE5D34}" type="pres">
      <dgm:prSet presAssocID="{8C161A8E-AA63-495F-A11C-CCE9FFB0727F}" presName="composite" presStyleCnt="0"/>
      <dgm:spPr/>
    </dgm:pt>
    <dgm:pt modelId="{E3521001-461E-4D82-9A37-BC9E8892711E}" type="pres">
      <dgm:prSet presAssocID="{8C161A8E-AA63-495F-A11C-CCE9FFB07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9A7A-D8D0-47E3-8FEB-CED2CB9F3067}" type="pres">
      <dgm:prSet presAssocID="{8C161A8E-AA63-495F-A11C-CCE9FFB072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D72CB-0B62-4261-A8C9-8C3843F0296A}" srcId="{FFEE4572-FF9C-4266-9638-23DB322F18C7}" destId="{61FD76E1-727E-423A-9206-C859B5D12941}" srcOrd="4" destOrd="0" parTransId="{BFD2351E-2C00-4079-8ED4-0030D46EBE68}" sibTransId="{F41816DC-2CB1-4C69-AE92-0D2AB5DFC664}"/>
    <dgm:cxn modelId="{E4F357FA-EBD7-4357-8921-E46BBC8D55E1}" type="presOf" srcId="{61FD76E1-727E-423A-9206-C859B5D12941}" destId="{4E3DCF13-4BC9-4FBC-9223-D5FA08AC4271}" srcOrd="0" destOrd="4" presId="urn:microsoft.com/office/officeart/2005/8/layout/hList1"/>
    <dgm:cxn modelId="{55A9A4C3-4088-4F0A-A216-E85673EE7A18}" srcId="{E5A735C3-9DEC-4B7C-A55B-BFB9A5B27005}" destId="{C0BE22FF-1FFF-4D7A-89C2-6BE4F273C6DA}" srcOrd="1" destOrd="0" parTransId="{623B021B-1D08-4C79-A803-F5E2E5477B1A}" sibTransId="{FEF2C3D2-F63D-4D8A-87DA-357E00779C52}"/>
    <dgm:cxn modelId="{FE5B38E3-9287-4D66-A9F4-892B6D4DD7CC}" srcId="{FFEE4572-FF9C-4266-9638-23DB322F18C7}" destId="{DA67C1F2-9B2C-46C0-995E-326ECF55F169}" srcOrd="0" destOrd="0" parTransId="{BF0FA46D-F8B7-4E75-BD38-83BD592960CD}" sibTransId="{A4D522FC-DEE0-4A0A-B078-2E2563E93BB0}"/>
    <dgm:cxn modelId="{86D4E0B4-0221-4242-A05E-0A0E864E7923}" srcId="{FFEE4572-FF9C-4266-9638-23DB322F18C7}" destId="{30A1335F-7017-4EB6-A710-64A717D4E1B6}" srcOrd="2" destOrd="0" parTransId="{ED23D899-53D3-4DCE-9FFC-04422CE07CFB}" sibTransId="{08A1D4D7-DC62-44F3-96F5-73475414AC95}"/>
    <dgm:cxn modelId="{1D023888-1BC1-4D46-982B-627502BDEB0A}" srcId="{8C161A8E-AA63-495F-A11C-CCE9FFB0727F}" destId="{AFDF9AE9-E829-4785-9751-7C3706218D23}" srcOrd="0" destOrd="0" parTransId="{D3FD4E56-0180-4102-A8E3-A57C9A48FD5C}" sibTransId="{16CA46C0-D8DD-467B-B57C-251B74F0FBD3}"/>
    <dgm:cxn modelId="{BA5A14A4-6CB9-4B8C-A40E-090612C51AD2}" type="presOf" srcId="{6D1ABE6C-611C-4FBF-B3F1-7D593A7D7E69}" destId="{B3B9E5C1-CD3B-4E9A-983D-2A3E3CA2C234}" srcOrd="0" destOrd="0" presId="urn:microsoft.com/office/officeart/2005/8/layout/hList1"/>
    <dgm:cxn modelId="{FD17F3C4-B284-4EAD-9DB7-D2E186E4C5B4}" srcId="{FFEE4572-FF9C-4266-9638-23DB322F18C7}" destId="{33BC949D-651B-468F-8B46-358749D25EFE}" srcOrd="3" destOrd="0" parTransId="{6D49B017-89DF-4892-BCA6-1C11CD220102}" sibTransId="{683674D9-9E02-4EC1-AABE-F90614C2BA16}"/>
    <dgm:cxn modelId="{A5C2EF73-F23B-4C78-81A0-4B883B746AFA}" type="presOf" srcId="{CFC3582A-24FA-48DC-8765-BAFFA814DD40}" destId="{B3B9E5C1-CD3B-4E9A-983D-2A3E3CA2C234}" srcOrd="0" destOrd="2" presId="urn:microsoft.com/office/officeart/2005/8/layout/hList1"/>
    <dgm:cxn modelId="{080F2021-4514-41E4-92B4-D39FA93C86DC}" type="presOf" srcId="{FFEE4572-FF9C-4266-9638-23DB322F18C7}" destId="{52CBD15C-4794-4F17-AD17-6D9259DBD391}" srcOrd="0" destOrd="0" presId="urn:microsoft.com/office/officeart/2005/8/layout/hList1"/>
    <dgm:cxn modelId="{DBD9F7A3-380D-4C99-86B7-48BBCD8AD7F0}" type="presOf" srcId="{E4B70729-8CDA-4CFF-B105-054528CAE42F}" destId="{B3B9E5C1-CD3B-4E9A-983D-2A3E3CA2C234}" srcOrd="0" destOrd="3" presId="urn:microsoft.com/office/officeart/2005/8/layout/hList1"/>
    <dgm:cxn modelId="{B7C14F8E-C5ED-4A3D-A1A8-658A782A7DF0}" srcId="{595CAD0C-4741-484B-B787-BA0020EF2227}" destId="{FFEE4572-FF9C-4266-9638-23DB322F18C7}" srcOrd="1" destOrd="0" parTransId="{05D72AAD-C52C-44AF-9D72-911A4B12429F}" sibTransId="{B0608B65-5292-4B72-8CF3-919E1DC4736E}"/>
    <dgm:cxn modelId="{668B3C3E-1BCB-4EE1-989B-AA8BC52E640D}" srcId="{FFEE4572-FF9C-4266-9638-23DB322F18C7}" destId="{2D9A8ACA-6A3C-44C1-9B21-0E7F75AFFF62}" srcOrd="1" destOrd="0" parTransId="{F196E033-D15D-4F31-973E-0E76EF7ECE4F}" sibTransId="{679391C3-1753-4105-976E-0622510FBBB3}"/>
    <dgm:cxn modelId="{3023D402-44B3-464C-BF7F-56C22B255B8D}" srcId="{E5A735C3-9DEC-4B7C-A55B-BFB9A5B27005}" destId="{E4B70729-8CDA-4CFF-B105-054528CAE42F}" srcOrd="3" destOrd="0" parTransId="{4A2899EE-14D9-49EC-8A23-5DC8D94995FE}" sibTransId="{01804366-13FF-4DE7-A2A2-24E2292E6DB7}"/>
    <dgm:cxn modelId="{ECF331A6-0527-48E1-BFB6-DD9E738DFE40}" srcId="{E5A735C3-9DEC-4B7C-A55B-BFB9A5B27005}" destId="{6D1ABE6C-611C-4FBF-B3F1-7D593A7D7E69}" srcOrd="0" destOrd="0" parTransId="{2FBD0E07-AC86-40AE-BD4E-E30912ECA823}" sibTransId="{8060B3BB-0FEF-44CF-A88F-C8B9B620FA7E}"/>
    <dgm:cxn modelId="{A9A7C724-6D9D-46A4-9B0A-F74C3B4ADF21}" type="presOf" srcId="{EA9168E8-587A-4B67-B4B6-1525628F7157}" destId="{FECA9A7A-D8D0-47E3-8FEB-CED2CB9F3067}" srcOrd="0" destOrd="2" presId="urn:microsoft.com/office/officeart/2005/8/layout/hList1"/>
    <dgm:cxn modelId="{12F5BCE7-F8BD-4D9B-B232-98C15A1FC76E}" type="presOf" srcId="{595CAD0C-4741-484B-B787-BA0020EF2227}" destId="{247B9FCD-F020-4C59-A733-6C2B8F22CCD2}" srcOrd="0" destOrd="0" presId="urn:microsoft.com/office/officeart/2005/8/layout/hList1"/>
    <dgm:cxn modelId="{5EA4381B-303E-403E-A8C6-528D523D8C44}" type="presOf" srcId="{33BC949D-651B-468F-8B46-358749D25EFE}" destId="{4E3DCF13-4BC9-4FBC-9223-D5FA08AC4271}" srcOrd="0" destOrd="3" presId="urn:microsoft.com/office/officeart/2005/8/layout/hList1"/>
    <dgm:cxn modelId="{4F574523-A26B-45B6-BDE3-FCD809364118}" srcId="{8C161A8E-AA63-495F-A11C-CCE9FFB0727F}" destId="{CD3D0E46-0CCC-4223-B831-06FC6D03AE9D}" srcOrd="3" destOrd="0" parTransId="{F6185576-23E1-4FC2-A044-9068AF858C9F}" sibTransId="{48CF0CD4-C764-4368-9E52-60DE40A0C692}"/>
    <dgm:cxn modelId="{3D800DBB-FE0B-4E1A-A157-831B5637D518}" srcId="{E5A735C3-9DEC-4B7C-A55B-BFB9A5B27005}" destId="{1E87DF2B-05DC-4D57-BF08-B79FAEC0904A}" srcOrd="4" destOrd="0" parTransId="{857D3888-50D4-458D-B1A2-8C0C29BE67A6}" sibTransId="{C85EC282-B99B-4798-8D25-02E0FF308D9C}"/>
    <dgm:cxn modelId="{A7C5FD0E-F986-478F-8CDB-026DAD32310C}" type="presOf" srcId="{DA67C1F2-9B2C-46C0-995E-326ECF55F169}" destId="{4E3DCF13-4BC9-4FBC-9223-D5FA08AC4271}" srcOrd="0" destOrd="0" presId="urn:microsoft.com/office/officeart/2005/8/layout/hList1"/>
    <dgm:cxn modelId="{269DBEB2-7F54-4C09-AC27-600EF850D86A}" srcId="{8C161A8E-AA63-495F-A11C-CCE9FFB0727F}" destId="{EA9168E8-587A-4B67-B4B6-1525628F7157}" srcOrd="2" destOrd="0" parTransId="{D4FFFFAD-97A4-4885-ACC0-C91CF7BAC3D1}" sibTransId="{98560DA8-2D11-49D1-A503-4B8769C8470A}"/>
    <dgm:cxn modelId="{7A410AE1-AD36-48DE-BB11-D1D5F36766C7}" type="presOf" srcId="{CD3D0E46-0CCC-4223-B831-06FC6D03AE9D}" destId="{FECA9A7A-D8D0-47E3-8FEB-CED2CB9F3067}" srcOrd="0" destOrd="3" presId="urn:microsoft.com/office/officeart/2005/8/layout/hList1"/>
    <dgm:cxn modelId="{9077FB53-9A6C-48BE-88CC-4F0A890344A9}" type="presOf" srcId="{AFDF9AE9-E829-4785-9751-7C3706218D23}" destId="{FECA9A7A-D8D0-47E3-8FEB-CED2CB9F3067}" srcOrd="0" destOrd="0" presId="urn:microsoft.com/office/officeart/2005/8/layout/hList1"/>
    <dgm:cxn modelId="{F627CC00-00C4-44C4-AB43-B1D2C5B0400E}" type="presOf" srcId="{2D9A8ACA-6A3C-44C1-9B21-0E7F75AFFF62}" destId="{4E3DCF13-4BC9-4FBC-9223-D5FA08AC4271}" srcOrd="0" destOrd="1" presId="urn:microsoft.com/office/officeart/2005/8/layout/hList1"/>
    <dgm:cxn modelId="{D423A26C-3BE8-4DDD-AF7D-ECD377BC96EA}" srcId="{8C161A8E-AA63-495F-A11C-CCE9FFB0727F}" destId="{318CD285-EFA2-48E8-8123-6E68E64E9595}" srcOrd="4" destOrd="0" parTransId="{85412719-D7BD-48B9-A705-134B6FE56CE8}" sibTransId="{3F6C8B68-8D55-427A-A288-E9B170CE4A76}"/>
    <dgm:cxn modelId="{970DFFD9-1AC3-4882-8007-56494B8AB5A6}" type="presOf" srcId="{1E87DF2B-05DC-4D57-BF08-B79FAEC0904A}" destId="{B3B9E5C1-CD3B-4E9A-983D-2A3E3CA2C234}" srcOrd="0" destOrd="4" presId="urn:microsoft.com/office/officeart/2005/8/layout/hList1"/>
    <dgm:cxn modelId="{05C88400-20D3-4B6F-BAC1-B9699F6BD7CD}" type="presOf" srcId="{318CD285-EFA2-48E8-8123-6E68E64E9595}" destId="{FECA9A7A-D8D0-47E3-8FEB-CED2CB9F3067}" srcOrd="0" destOrd="4" presId="urn:microsoft.com/office/officeart/2005/8/layout/hList1"/>
    <dgm:cxn modelId="{9481D33F-B54D-4E98-906F-7EE4BC993506}" type="presOf" srcId="{30A1335F-7017-4EB6-A710-64A717D4E1B6}" destId="{4E3DCF13-4BC9-4FBC-9223-D5FA08AC4271}" srcOrd="0" destOrd="2" presId="urn:microsoft.com/office/officeart/2005/8/layout/hList1"/>
    <dgm:cxn modelId="{218A0CFA-9EDC-4103-8968-DB3C6C22429A}" srcId="{595CAD0C-4741-484B-B787-BA0020EF2227}" destId="{E5A735C3-9DEC-4B7C-A55B-BFB9A5B27005}" srcOrd="0" destOrd="0" parTransId="{1F597149-6CA1-4B83-8C6E-C787B37CF9BE}" sibTransId="{CBD284B7-EC28-49C4-9240-3B01753E8946}"/>
    <dgm:cxn modelId="{A0C40C34-FD62-47BE-9692-B78E57C7BFED}" srcId="{595CAD0C-4741-484B-B787-BA0020EF2227}" destId="{8C161A8E-AA63-495F-A11C-CCE9FFB0727F}" srcOrd="2" destOrd="0" parTransId="{C78D86D7-28FA-499C-965D-F86CBAA8F635}" sibTransId="{FFBC0FF2-F4C9-4B49-B2FB-87363122A972}"/>
    <dgm:cxn modelId="{84C7F322-CA00-4052-AEF7-0A8F731E4A24}" type="presOf" srcId="{01E63C78-E310-4BD8-9BEB-0BFA8248F631}" destId="{FECA9A7A-D8D0-47E3-8FEB-CED2CB9F3067}" srcOrd="0" destOrd="1" presId="urn:microsoft.com/office/officeart/2005/8/layout/hList1"/>
    <dgm:cxn modelId="{195667C7-55FA-4807-B956-F81FEAEBCEB6}" type="presOf" srcId="{C0BE22FF-1FFF-4D7A-89C2-6BE4F273C6DA}" destId="{B3B9E5C1-CD3B-4E9A-983D-2A3E3CA2C234}" srcOrd="0" destOrd="1" presId="urn:microsoft.com/office/officeart/2005/8/layout/hList1"/>
    <dgm:cxn modelId="{0EE1BBFE-A2C5-4C32-AB1B-48D7CDE76B4A}" srcId="{8C161A8E-AA63-495F-A11C-CCE9FFB0727F}" destId="{01E63C78-E310-4BD8-9BEB-0BFA8248F631}" srcOrd="1" destOrd="0" parTransId="{6B048C10-EB8C-4B91-B293-074C207410E2}" sibTransId="{E2E36349-804F-4C91-8A28-8C6B8705096B}"/>
    <dgm:cxn modelId="{86490B22-4312-4AEE-9BA4-00CA2BB6B31F}" type="presOf" srcId="{E5A735C3-9DEC-4B7C-A55B-BFB9A5B27005}" destId="{59A6D668-0EBE-4861-882F-C3D1E9F6D27E}" srcOrd="0" destOrd="0" presId="urn:microsoft.com/office/officeart/2005/8/layout/hList1"/>
    <dgm:cxn modelId="{33499CE1-249A-45FD-86BE-770C2DB4B836}" srcId="{E5A735C3-9DEC-4B7C-A55B-BFB9A5B27005}" destId="{CFC3582A-24FA-48DC-8765-BAFFA814DD40}" srcOrd="2" destOrd="0" parTransId="{8D12FC23-9454-46DF-9DB0-8907682E7EEA}" sibTransId="{E92C6320-E6AF-4734-BF02-85129D6A8973}"/>
    <dgm:cxn modelId="{D4BDC5C6-F606-4EBD-A950-FD72845EA66A}" type="presOf" srcId="{8C161A8E-AA63-495F-A11C-CCE9FFB0727F}" destId="{E3521001-461E-4D82-9A37-BC9E8892711E}" srcOrd="0" destOrd="0" presId="urn:microsoft.com/office/officeart/2005/8/layout/hList1"/>
    <dgm:cxn modelId="{E5393BE8-250E-4252-BFB0-8FAF5676BBE5}" type="presParOf" srcId="{247B9FCD-F020-4C59-A733-6C2B8F22CCD2}" destId="{DE92D348-83A5-46BA-B65B-3728F33A882A}" srcOrd="0" destOrd="0" presId="urn:microsoft.com/office/officeart/2005/8/layout/hList1"/>
    <dgm:cxn modelId="{6DFA3BB8-7326-4AB9-86F1-E1FF08597731}" type="presParOf" srcId="{DE92D348-83A5-46BA-B65B-3728F33A882A}" destId="{59A6D668-0EBE-4861-882F-C3D1E9F6D27E}" srcOrd="0" destOrd="0" presId="urn:microsoft.com/office/officeart/2005/8/layout/hList1"/>
    <dgm:cxn modelId="{1B5697D1-893E-4474-85EF-4C1380AD13B9}" type="presParOf" srcId="{DE92D348-83A5-46BA-B65B-3728F33A882A}" destId="{B3B9E5C1-CD3B-4E9A-983D-2A3E3CA2C234}" srcOrd="1" destOrd="0" presId="urn:microsoft.com/office/officeart/2005/8/layout/hList1"/>
    <dgm:cxn modelId="{4613435A-4CA0-47E0-8EA6-E240DADC03A0}" type="presParOf" srcId="{247B9FCD-F020-4C59-A733-6C2B8F22CCD2}" destId="{11940CA9-A035-493E-A098-B5A06C7EC610}" srcOrd="1" destOrd="0" presId="urn:microsoft.com/office/officeart/2005/8/layout/hList1"/>
    <dgm:cxn modelId="{AB6B7E27-9DED-479E-9153-C2DB4EBFFE90}" type="presParOf" srcId="{247B9FCD-F020-4C59-A733-6C2B8F22CCD2}" destId="{DAD921D4-9BB5-496E-B60E-DBC675F8C971}" srcOrd="2" destOrd="0" presId="urn:microsoft.com/office/officeart/2005/8/layout/hList1"/>
    <dgm:cxn modelId="{E34B1795-8925-4FE4-85A8-0F81FFD3814F}" type="presParOf" srcId="{DAD921D4-9BB5-496E-B60E-DBC675F8C971}" destId="{52CBD15C-4794-4F17-AD17-6D9259DBD391}" srcOrd="0" destOrd="0" presId="urn:microsoft.com/office/officeart/2005/8/layout/hList1"/>
    <dgm:cxn modelId="{7AE5D692-CC7B-4276-A8EF-D74ACE0F7C25}" type="presParOf" srcId="{DAD921D4-9BB5-496E-B60E-DBC675F8C971}" destId="{4E3DCF13-4BC9-4FBC-9223-D5FA08AC4271}" srcOrd="1" destOrd="0" presId="urn:microsoft.com/office/officeart/2005/8/layout/hList1"/>
    <dgm:cxn modelId="{2C37E673-C2A5-45AD-9DD8-05CC85E3D01F}" type="presParOf" srcId="{247B9FCD-F020-4C59-A733-6C2B8F22CCD2}" destId="{33CBA375-1F0D-46FE-96C8-0786A8C59ACB}" srcOrd="3" destOrd="0" presId="urn:microsoft.com/office/officeart/2005/8/layout/hList1"/>
    <dgm:cxn modelId="{00B1407A-D5E1-4C08-8851-3D3B7E676307}" type="presParOf" srcId="{247B9FCD-F020-4C59-A733-6C2B8F22CCD2}" destId="{A311C22F-B397-48D4-BC84-0A8047DE5D34}" srcOrd="4" destOrd="0" presId="urn:microsoft.com/office/officeart/2005/8/layout/hList1"/>
    <dgm:cxn modelId="{E92499FA-5A00-4C95-9958-BE3D4D5BC45C}" type="presParOf" srcId="{A311C22F-B397-48D4-BC84-0A8047DE5D34}" destId="{E3521001-461E-4D82-9A37-BC9E8892711E}" srcOrd="0" destOrd="0" presId="urn:microsoft.com/office/officeart/2005/8/layout/hList1"/>
    <dgm:cxn modelId="{692DBF8C-2901-4562-83CF-0B6E4FEF4703}" type="presParOf" srcId="{A311C22F-B397-48D4-BC84-0A8047DE5D34}" destId="{FECA9A7A-D8D0-47E3-8FEB-CED2CB9F3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617721" cy="72694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617721" cy="726948"/>
      </dsp:txXfrm>
    </dsp:sp>
    <dsp:sp modelId="{576F3634-6ED9-4230-82EE-1A6C09084B3A}">
      <dsp:nvSpPr>
        <dsp:cNvPr id="0" name=""/>
        <dsp:cNvSpPr/>
      </dsp:nvSpPr>
      <dsp:spPr>
        <a:xfrm>
          <a:off x="563" y="726948"/>
          <a:ext cx="923318" cy="1526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68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" y="726948"/>
        <a:ext cx="923318" cy="1526590"/>
      </dsp:txXfrm>
    </dsp:sp>
    <dsp:sp modelId="{28258E31-0659-427D-8484-FEFAA1A113AD}">
      <dsp:nvSpPr>
        <dsp:cNvPr id="0" name=""/>
        <dsp:cNvSpPr/>
      </dsp:nvSpPr>
      <dsp:spPr>
        <a:xfrm>
          <a:off x="923882" y="726948"/>
          <a:ext cx="923318" cy="1526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3882" y="726948"/>
        <a:ext cx="923318" cy="1526590"/>
      </dsp:txXfrm>
    </dsp:sp>
    <dsp:sp modelId="{6CF95595-CA86-4762-A7A5-BD4CE19FA692}">
      <dsp:nvSpPr>
        <dsp:cNvPr id="0" name=""/>
        <dsp:cNvSpPr/>
      </dsp:nvSpPr>
      <dsp:spPr>
        <a:xfrm>
          <a:off x="1847201" y="726948"/>
          <a:ext cx="923318" cy="1526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201" y="726948"/>
        <a:ext cx="923318" cy="1526590"/>
      </dsp:txXfrm>
    </dsp:sp>
    <dsp:sp modelId="{A829283B-0E2B-4297-9C82-06EE030F6B4E}">
      <dsp:nvSpPr>
        <dsp:cNvPr id="0" name=""/>
        <dsp:cNvSpPr/>
      </dsp:nvSpPr>
      <dsp:spPr>
        <a:xfrm>
          <a:off x="2770519" y="726948"/>
          <a:ext cx="923318" cy="1526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0519" y="726948"/>
        <a:ext cx="923318" cy="1526590"/>
      </dsp:txXfrm>
    </dsp:sp>
    <dsp:sp modelId="{AC6047BC-1EFA-424C-8C44-69ED281A4BA3}">
      <dsp:nvSpPr>
        <dsp:cNvPr id="0" name=""/>
        <dsp:cNvSpPr/>
      </dsp:nvSpPr>
      <dsp:spPr>
        <a:xfrm>
          <a:off x="3693838" y="726948"/>
          <a:ext cx="923318" cy="1526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3838" y="726948"/>
        <a:ext cx="923318" cy="1526590"/>
      </dsp:txXfrm>
    </dsp:sp>
    <dsp:sp modelId="{30CA5996-B936-4E16-BB72-C1D0D9838D43}">
      <dsp:nvSpPr>
        <dsp:cNvPr id="0" name=""/>
        <dsp:cNvSpPr/>
      </dsp:nvSpPr>
      <dsp:spPr>
        <a:xfrm>
          <a:off x="0" y="2253538"/>
          <a:ext cx="4617721" cy="1696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712"/>
          <a:ext cx="428140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Доля исполненных полномочий без нарушений,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712"/>
        <a:ext cx="4281401" cy="432000"/>
      </dsp:txXfrm>
    </dsp:sp>
    <dsp:sp modelId="{B3B9E5C1-CD3B-4E9A-983D-2A3E3CA2C234}">
      <dsp:nvSpPr>
        <dsp:cNvPr id="0" name=""/>
        <dsp:cNvSpPr/>
      </dsp:nvSpPr>
      <dsp:spPr>
        <a:xfrm>
          <a:off x="44" y="448713"/>
          <a:ext cx="4281401" cy="13999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2018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2019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2020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2021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2022 год – 100</a:t>
          </a:r>
          <a:endParaRPr lang="ru-RU" sz="1500" kern="1200" dirty="0"/>
        </a:p>
      </dsp:txBody>
      <dsp:txXfrm>
        <a:off x="44" y="448713"/>
        <a:ext cx="4281401" cy="1399950"/>
      </dsp:txXfrm>
    </dsp:sp>
    <dsp:sp modelId="{52CBD15C-4794-4F17-AD17-6D9259DBD391}">
      <dsp:nvSpPr>
        <dsp:cNvPr id="0" name=""/>
        <dsp:cNvSpPr/>
      </dsp:nvSpPr>
      <dsp:spPr>
        <a:xfrm>
          <a:off x="4880842" y="16712"/>
          <a:ext cx="428140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Доля исполненных государственных полномочий,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16712"/>
        <a:ext cx="4281401" cy="432000"/>
      </dsp:txXfrm>
    </dsp:sp>
    <dsp:sp modelId="{4E3DCF13-4BC9-4FBC-9223-D5FA08AC4271}">
      <dsp:nvSpPr>
        <dsp:cNvPr id="0" name=""/>
        <dsp:cNvSpPr/>
      </dsp:nvSpPr>
      <dsp:spPr>
        <a:xfrm>
          <a:off x="4880842" y="448713"/>
          <a:ext cx="4281401" cy="13999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2018 год - 100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2019 год  –100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2020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2021 год – 100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2022 год - 100</a:t>
          </a:r>
          <a:endParaRPr lang="ru-RU" sz="1500" kern="1200" dirty="0"/>
        </a:p>
      </dsp:txBody>
      <dsp:txXfrm>
        <a:off x="4880842" y="448713"/>
        <a:ext cx="4281401" cy="1399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489705" cy="6803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489705" cy="680313"/>
      </dsp:txXfrm>
    </dsp:sp>
    <dsp:sp modelId="{576F3634-6ED9-4230-82EE-1A6C09084B3A}">
      <dsp:nvSpPr>
        <dsp:cNvPr id="0" name=""/>
        <dsp:cNvSpPr/>
      </dsp:nvSpPr>
      <dsp:spPr>
        <a:xfrm>
          <a:off x="548" y="680313"/>
          <a:ext cx="897721" cy="1428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47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" y="680313"/>
        <a:ext cx="897721" cy="1428658"/>
      </dsp:txXfrm>
    </dsp:sp>
    <dsp:sp modelId="{28258E31-0659-427D-8484-FEFAA1A113AD}">
      <dsp:nvSpPr>
        <dsp:cNvPr id="0" name=""/>
        <dsp:cNvSpPr/>
      </dsp:nvSpPr>
      <dsp:spPr>
        <a:xfrm>
          <a:off x="898269" y="680313"/>
          <a:ext cx="897721" cy="1428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8269" y="680313"/>
        <a:ext cx="897721" cy="1428658"/>
      </dsp:txXfrm>
    </dsp:sp>
    <dsp:sp modelId="{6CF95595-CA86-4762-A7A5-BD4CE19FA692}">
      <dsp:nvSpPr>
        <dsp:cNvPr id="0" name=""/>
        <dsp:cNvSpPr/>
      </dsp:nvSpPr>
      <dsp:spPr>
        <a:xfrm>
          <a:off x="1795991" y="680313"/>
          <a:ext cx="897721" cy="1428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991" y="680313"/>
        <a:ext cx="897721" cy="1428658"/>
      </dsp:txXfrm>
    </dsp:sp>
    <dsp:sp modelId="{A829283B-0E2B-4297-9C82-06EE030F6B4E}">
      <dsp:nvSpPr>
        <dsp:cNvPr id="0" name=""/>
        <dsp:cNvSpPr/>
      </dsp:nvSpPr>
      <dsp:spPr>
        <a:xfrm>
          <a:off x="2693713" y="680313"/>
          <a:ext cx="897721" cy="1428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713" y="680313"/>
        <a:ext cx="897721" cy="1428658"/>
      </dsp:txXfrm>
    </dsp:sp>
    <dsp:sp modelId="{AC6047BC-1EFA-424C-8C44-69ED281A4BA3}">
      <dsp:nvSpPr>
        <dsp:cNvPr id="0" name=""/>
        <dsp:cNvSpPr/>
      </dsp:nvSpPr>
      <dsp:spPr>
        <a:xfrm>
          <a:off x="3591435" y="680313"/>
          <a:ext cx="897721" cy="1428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435" y="680313"/>
        <a:ext cx="897721" cy="1428658"/>
      </dsp:txXfrm>
    </dsp:sp>
    <dsp:sp modelId="{30CA5996-B936-4E16-BB72-C1D0D9838D43}">
      <dsp:nvSpPr>
        <dsp:cNvPr id="0" name=""/>
        <dsp:cNvSpPr/>
      </dsp:nvSpPr>
      <dsp:spPr>
        <a:xfrm>
          <a:off x="0" y="2108972"/>
          <a:ext cx="4489705" cy="1587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9C1AD-9174-4E3D-A742-269C1B2BBECB}">
      <dsp:nvSpPr>
        <dsp:cNvPr id="0" name=""/>
        <dsp:cNvSpPr/>
      </dsp:nvSpPr>
      <dsp:spPr>
        <a:xfrm>
          <a:off x="0" y="161535"/>
          <a:ext cx="8193975" cy="2497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5020F-96CB-4E10-9A63-BDFDC165D0EC}">
      <dsp:nvSpPr>
        <dsp:cNvPr id="0" name=""/>
        <dsp:cNvSpPr/>
      </dsp:nvSpPr>
      <dsp:spPr>
        <a:xfrm>
          <a:off x="1343216" y="1484761"/>
          <a:ext cx="8193975" cy="251573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206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РАЗРАБОТКА ПРОЕКТНО-СМЕТНОЙ ДОКУМЕНТАЦИИ ДЛЯ СТРОИТЕЛЬСТВА ПЕШЕХОДНОГО МОСТА ЧЕРЕЗ Р. ЛЕНА У С.ТУТУРА</a:t>
          </a:r>
          <a:endParaRPr lang="ru-RU" sz="2400" b="1" kern="1200" dirty="0">
            <a:solidFill>
              <a:srgbClr val="00206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n/>
              <a:solidFill>
                <a:srgbClr val="002060"/>
              </a:solidFill>
            </a:rPr>
            <a:t>2020 год – 7 млн. рублей</a:t>
          </a:r>
          <a:endParaRPr lang="ru-RU" sz="2600" b="1" kern="1200" dirty="0">
            <a:solidFill>
              <a:srgbClr val="002060"/>
            </a:solidFill>
          </a:endParaRPr>
        </a:p>
      </dsp:txBody>
      <dsp:txXfrm>
        <a:off x="1416899" y="1558444"/>
        <a:ext cx="8046609" cy="23683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19192"/>
          <a:ext cx="2791634" cy="707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Обхват обслуживания жителей МО «</a:t>
          </a:r>
          <a:r>
            <a:rPr lang="ru-RU" sz="1400" kern="1200" dirty="0" err="1" smtClean="0">
              <a:solidFill>
                <a:schemeClr val="tx1"/>
              </a:solidFill>
            </a:rPr>
            <a:t>Жигаловский</a:t>
          </a:r>
          <a:r>
            <a:rPr lang="ru-RU" sz="1400" kern="1200" dirty="0" smtClean="0">
              <a:solidFill>
                <a:schemeClr val="tx1"/>
              </a:solidFill>
            </a:rPr>
            <a:t> район» в сфере культуры 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63" y="19192"/>
        <a:ext cx="2791634" cy="707031"/>
      </dsp:txXfrm>
    </dsp:sp>
    <dsp:sp modelId="{B3B9E5C1-CD3B-4E9A-983D-2A3E3CA2C234}">
      <dsp:nvSpPr>
        <dsp:cNvPr id="0" name=""/>
        <dsp:cNvSpPr/>
      </dsp:nvSpPr>
      <dsp:spPr>
        <a:xfrm>
          <a:off x="2863" y="726223"/>
          <a:ext cx="2791634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– 81,2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– 81,4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81,8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82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82,2</a:t>
          </a:r>
          <a:endParaRPr lang="ru-RU" sz="1200" kern="1200" dirty="0"/>
        </a:p>
      </dsp:txBody>
      <dsp:txXfrm>
        <a:off x="2863" y="726223"/>
        <a:ext cx="2791634" cy="1119960"/>
      </dsp:txXfrm>
    </dsp:sp>
    <dsp:sp modelId="{52CBD15C-4794-4F17-AD17-6D9259DBD391}">
      <dsp:nvSpPr>
        <dsp:cNvPr id="0" name=""/>
        <dsp:cNvSpPr/>
      </dsp:nvSpPr>
      <dsp:spPr>
        <a:xfrm>
          <a:off x="3185326" y="19192"/>
          <a:ext cx="2791634" cy="707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Удовлетворенность качеством оказания муниципальных услуг в сфере культуры,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85326" y="19192"/>
        <a:ext cx="2791634" cy="707031"/>
      </dsp:txXfrm>
    </dsp:sp>
    <dsp:sp modelId="{4E3DCF13-4BC9-4FBC-9223-D5FA08AC4271}">
      <dsp:nvSpPr>
        <dsp:cNvPr id="0" name=""/>
        <dsp:cNvSpPr/>
      </dsp:nvSpPr>
      <dsp:spPr>
        <a:xfrm>
          <a:off x="3185326" y="726223"/>
          <a:ext cx="2791634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- 77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–78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80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81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- 82</a:t>
          </a:r>
          <a:endParaRPr lang="ru-RU" sz="1200" kern="1200" dirty="0"/>
        </a:p>
      </dsp:txBody>
      <dsp:txXfrm>
        <a:off x="3185326" y="726223"/>
        <a:ext cx="2791634" cy="1119960"/>
      </dsp:txXfrm>
    </dsp:sp>
    <dsp:sp modelId="{E3521001-461E-4D82-9A37-BC9E8892711E}">
      <dsp:nvSpPr>
        <dsp:cNvPr id="0" name=""/>
        <dsp:cNvSpPr/>
      </dsp:nvSpPr>
      <dsp:spPr>
        <a:xfrm>
          <a:off x="6367790" y="19192"/>
          <a:ext cx="2791634" cy="707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посещений массовых мероприятий;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367790" y="19192"/>
        <a:ext cx="2791634" cy="707031"/>
      </dsp:txXfrm>
    </dsp:sp>
    <dsp:sp modelId="{FECA9A7A-D8D0-47E3-8FEB-CED2CB9F3067}">
      <dsp:nvSpPr>
        <dsp:cNvPr id="0" name=""/>
        <dsp:cNvSpPr/>
      </dsp:nvSpPr>
      <dsp:spPr>
        <a:xfrm>
          <a:off x="6367790" y="726223"/>
          <a:ext cx="2791634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– 0,2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 0,2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0,2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0,2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0,2</a:t>
          </a:r>
          <a:endParaRPr lang="ru-RU" sz="1200" kern="1200" dirty="0"/>
        </a:p>
      </dsp:txBody>
      <dsp:txXfrm>
        <a:off x="6367790" y="726223"/>
        <a:ext cx="2791634" cy="11199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82570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825703"/>
      </dsp:txXfrm>
    </dsp:sp>
    <dsp:sp modelId="{576F3634-6ED9-4230-82EE-1A6C09084B3A}">
      <dsp:nvSpPr>
        <dsp:cNvPr id="0" name=""/>
        <dsp:cNvSpPr/>
      </dsp:nvSpPr>
      <dsp:spPr>
        <a:xfrm>
          <a:off x="574" y="825703"/>
          <a:ext cx="941602" cy="1733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41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" y="825703"/>
        <a:ext cx="941602" cy="1733976"/>
      </dsp:txXfrm>
    </dsp:sp>
    <dsp:sp modelId="{28258E31-0659-427D-8484-FEFAA1A113AD}">
      <dsp:nvSpPr>
        <dsp:cNvPr id="0" name=""/>
        <dsp:cNvSpPr/>
      </dsp:nvSpPr>
      <dsp:spPr>
        <a:xfrm>
          <a:off x="942177" y="825703"/>
          <a:ext cx="941602" cy="1733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sz="22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77" y="825703"/>
        <a:ext cx="941602" cy="1733976"/>
      </dsp:txXfrm>
    </dsp:sp>
    <dsp:sp modelId="{6CF95595-CA86-4762-A7A5-BD4CE19FA692}">
      <dsp:nvSpPr>
        <dsp:cNvPr id="0" name=""/>
        <dsp:cNvSpPr/>
      </dsp:nvSpPr>
      <dsp:spPr>
        <a:xfrm>
          <a:off x="1883779" y="825703"/>
          <a:ext cx="941602" cy="17339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779" y="825703"/>
        <a:ext cx="941602" cy="1733976"/>
      </dsp:txXfrm>
    </dsp:sp>
    <dsp:sp modelId="{A829283B-0E2B-4297-9C82-06EE030F6B4E}">
      <dsp:nvSpPr>
        <dsp:cNvPr id="0" name=""/>
        <dsp:cNvSpPr/>
      </dsp:nvSpPr>
      <dsp:spPr>
        <a:xfrm>
          <a:off x="2825381" y="825703"/>
          <a:ext cx="941602" cy="17339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5381" y="825703"/>
        <a:ext cx="941602" cy="1733976"/>
      </dsp:txXfrm>
    </dsp:sp>
    <dsp:sp modelId="{AC6047BC-1EFA-424C-8C44-69ED281A4BA3}">
      <dsp:nvSpPr>
        <dsp:cNvPr id="0" name=""/>
        <dsp:cNvSpPr/>
      </dsp:nvSpPr>
      <dsp:spPr>
        <a:xfrm>
          <a:off x="3766983" y="825703"/>
          <a:ext cx="941602" cy="17339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6983" y="825703"/>
        <a:ext cx="941602" cy="1733976"/>
      </dsp:txXfrm>
    </dsp:sp>
    <dsp:sp modelId="{30CA5996-B936-4E16-BB72-C1D0D9838D43}">
      <dsp:nvSpPr>
        <dsp:cNvPr id="0" name=""/>
        <dsp:cNvSpPr/>
      </dsp:nvSpPr>
      <dsp:spPr>
        <a:xfrm>
          <a:off x="0" y="2559679"/>
          <a:ext cx="4709161" cy="19266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11292"/>
          <a:ext cx="2791634" cy="9094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Доля граждан, систематически занимающихся физической культурой и спортом в общей численности населения,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63" y="11292"/>
        <a:ext cx="2791634" cy="909490"/>
      </dsp:txXfrm>
    </dsp:sp>
    <dsp:sp modelId="{B3B9E5C1-CD3B-4E9A-983D-2A3E3CA2C234}">
      <dsp:nvSpPr>
        <dsp:cNvPr id="0" name=""/>
        <dsp:cNvSpPr/>
      </dsp:nvSpPr>
      <dsp:spPr>
        <a:xfrm>
          <a:off x="2863" y="920783"/>
          <a:ext cx="2791634" cy="9332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2018 год – 28,5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2019 год  – 35,0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2020 год – 40,0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2021 год – 44,0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2022 год – 46,0</a:t>
          </a:r>
          <a:endParaRPr lang="ru-RU" sz="1000" kern="1200" dirty="0"/>
        </a:p>
      </dsp:txBody>
      <dsp:txXfrm>
        <a:off x="2863" y="920783"/>
        <a:ext cx="2791634" cy="933299"/>
      </dsp:txXfrm>
    </dsp:sp>
    <dsp:sp modelId="{52CBD15C-4794-4F17-AD17-6D9259DBD391}">
      <dsp:nvSpPr>
        <dsp:cNvPr id="0" name=""/>
        <dsp:cNvSpPr/>
      </dsp:nvSpPr>
      <dsp:spPr>
        <a:xfrm>
          <a:off x="3185326" y="11292"/>
          <a:ext cx="2791634" cy="9094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Уровень обеспеченности населения спортивными сооружениями в зимнее время,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85326" y="11292"/>
        <a:ext cx="2791634" cy="909490"/>
      </dsp:txXfrm>
    </dsp:sp>
    <dsp:sp modelId="{4E3DCF13-4BC9-4FBC-9223-D5FA08AC4271}">
      <dsp:nvSpPr>
        <dsp:cNvPr id="0" name=""/>
        <dsp:cNvSpPr/>
      </dsp:nvSpPr>
      <dsp:spPr>
        <a:xfrm>
          <a:off x="3185326" y="920783"/>
          <a:ext cx="2791634" cy="9332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2018 год - 49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2019 год  –50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2020 год – 52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2021 год – 53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2022 год - 55</a:t>
          </a:r>
          <a:endParaRPr lang="ru-RU" sz="1000" kern="1200" dirty="0"/>
        </a:p>
      </dsp:txBody>
      <dsp:txXfrm>
        <a:off x="3185326" y="920783"/>
        <a:ext cx="2791634" cy="933299"/>
      </dsp:txXfrm>
    </dsp:sp>
    <dsp:sp modelId="{E3521001-461E-4D82-9A37-BC9E8892711E}">
      <dsp:nvSpPr>
        <dsp:cNvPr id="0" name=""/>
        <dsp:cNvSpPr/>
      </dsp:nvSpPr>
      <dsp:spPr>
        <a:xfrm>
          <a:off x="6367790" y="11292"/>
          <a:ext cx="2791634" cy="9094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Количество построенных и введенных в эксплуатацию спортивных объектов, ед.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367790" y="11292"/>
        <a:ext cx="2791634" cy="909490"/>
      </dsp:txXfrm>
    </dsp:sp>
    <dsp:sp modelId="{FECA9A7A-D8D0-47E3-8FEB-CED2CB9F3067}">
      <dsp:nvSpPr>
        <dsp:cNvPr id="0" name=""/>
        <dsp:cNvSpPr/>
      </dsp:nvSpPr>
      <dsp:spPr>
        <a:xfrm>
          <a:off x="6367790" y="920783"/>
          <a:ext cx="2791634" cy="9332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2018 год – 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2019 год  – 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2020 год – 1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2021 год – 0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2022 год – 1</a:t>
          </a:r>
          <a:endParaRPr lang="ru-RU" sz="1000" kern="1200" dirty="0"/>
        </a:p>
      </dsp:txBody>
      <dsp:txXfrm>
        <a:off x="6367790" y="920783"/>
        <a:ext cx="2791634" cy="9332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 0,5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endParaRPr lang="ru-RU" sz="21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81F64-881D-480C-9731-FA1F63CD289A}">
      <dsp:nvSpPr>
        <dsp:cNvPr id="0" name=""/>
        <dsp:cNvSpPr/>
      </dsp:nvSpPr>
      <dsp:spPr>
        <a:xfrm>
          <a:off x="0" y="126861"/>
          <a:ext cx="4262042" cy="29197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44AED9-5F15-4E73-8472-F6EB7CF5FE15}">
      <dsp:nvSpPr>
        <dsp:cNvPr id="0" name=""/>
        <dsp:cNvSpPr/>
      </dsp:nvSpPr>
      <dsp:spPr>
        <a:xfrm>
          <a:off x="465216" y="1751827"/>
          <a:ext cx="4566053" cy="2919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СТРОИТЕЛЬСТВО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Физкультурно-оздоровительного комплекса </a:t>
          </a:r>
          <a:r>
            <a:rPr lang="ru-RU" sz="1600" b="1" kern="1200" dirty="0" err="1" smtClean="0">
              <a:solidFill>
                <a:srgbClr val="002060"/>
              </a:solidFill>
            </a:rPr>
            <a:t>п.Жигалово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2020 год – 14 млн. рублей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2021 год – 44 млн. рублей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2022 год – 67 млн. рублей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Спортивно-оздоровительного комплекса с. Знаменка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2020 год – 23 </a:t>
          </a:r>
          <a:r>
            <a:rPr lang="ru-RU" sz="1600" b="1" kern="1200" dirty="0" err="1" smtClean="0">
              <a:solidFill>
                <a:srgbClr val="002060"/>
              </a:solidFill>
            </a:rPr>
            <a:t>млн.рублей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50731" y="1837342"/>
        <a:ext cx="4395023" cy="27486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9D7EB-B02F-4F73-A624-DD3FEA378033}">
      <dsp:nvSpPr>
        <dsp:cNvPr id="0" name=""/>
        <dsp:cNvSpPr/>
      </dsp:nvSpPr>
      <dsp:spPr>
        <a:xfrm>
          <a:off x="150924" y="-141354"/>
          <a:ext cx="4509398" cy="32702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C5F53-CBBF-463C-9E8D-FE9766C945DC}">
      <dsp:nvSpPr>
        <dsp:cNvPr id="0" name=""/>
        <dsp:cNvSpPr/>
      </dsp:nvSpPr>
      <dsp:spPr>
        <a:xfrm>
          <a:off x="719335" y="1478385"/>
          <a:ext cx="4130128" cy="2899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РАЗРАБОТКА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проектно-сметной документации для строительства многофункционального культурного центра (200 мест) </a:t>
          </a:r>
          <a:r>
            <a:rPr lang="ru-RU" sz="2000" b="1" kern="1200" dirty="0" err="1" smtClean="0">
              <a:solidFill>
                <a:srgbClr val="002060"/>
              </a:solidFill>
            </a:rPr>
            <a:t>р.п.Жигалово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7 </a:t>
          </a:r>
          <a:r>
            <a:rPr lang="ru-RU" sz="2000" b="1" kern="1200" dirty="0" err="1" smtClean="0">
              <a:solidFill>
                <a:srgbClr val="002060"/>
              </a:solidFill>
            </a:rPr>
            <a:t>млн.рублей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804266" y="1563316"/>
        <a:ext cx="3960266" cy="2729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21028"/>
          <a:ext cx="4281401" cy="703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Снижение общего числа совершаемых преступлений (ежегодно),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21028"/>
        <a:ext cx="4281401" cy="703359"/>
      </dsp:txXfrm>
    </dsp:sp>
    <dsp:sp modelId="{B3B9E5C1-CD3B-4E9A-983D-2A3E3CA2C234}">
      <dsp:nvSpPr>
        <dsp:cNvPr id="0" name=""/>
        <dsp:cNvSpPr/>
      </dsp:nvSpPr>
      <dsp:spPr>
        <a:xfrm>
          <a:off x="44" y="724387"/>
          <a:ext cx="4281401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0,3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0,3</a:t>
          </a:r>
          <a:endParaRPr lang="ru-RU" sz="1200" kern="1200" dirty="0"/>
        </a:p>
      </dsp:txBody>
      <dsp:txXfrm>
        <a:off x="44" y="724387"/>
        <a:ext cx="4281401" cy="1119960"/>
      </dsp:txXfrm>
    </dsp:sp>
    <dsp:sp modelId="{52CBD15C-4794-4F17-AD17-6D9259DBD391}">
      <dsp:nvSpPr>
        <dsp:cNvPr id="0" name=""/>
        <dsp:cNvSpPr/>
      </dsp:nvSpPr>
      <dsp:spPr>
        <a:xfrm>
          <a:off x="4880842" y="21028"/>
          <a:ext cx="4281401" cy="703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профилактических мероприятий направленных на выявление и пресечение правонарушений, ед.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21028"/>
        <a:ext cx="4281401" cy="703359"/>
      </dsp:txXfrm>
    </dsp:sp>
    <dsp:sp modelId="{4E3DCF13-4BC9-4FBC-9223-D5FA08AC4271}">
      <dsp:nvSpPr>
        <dsp:cNvPr id="0" name=""/>
        <dsp:cNvSpPr/>
      </dsp:nvSpPr>
      <dsp:spPr>
        <a:xfrm>
          <a:off x="4880842" y="724387"/>
          <a:ext cx="4281401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- 5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- 5</a:t>
          </a:r>
          <a:endParaRPr lang="ru-RU" sz="1200" kern="1200" dirty="0"/>
        </a:p>
      </dsp:txBody>
      <dsp:txXfrm>
        <a:off x="4880842" y="724387"/>
        <a:ext cx="4281401" cy="11199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809743" cy="74615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809743" cy="746150"/>
      </dsp:txXfrm>
    </dsp:sp>
    <dsp:sp modelId="{576F3634-6ED9-4230-82EE-1A6C09084B3A}">
      <dsp:nvSpPr>
        <dsp:cNvPr id="0" name=""/>
        <dsp:cNvSpPr/>
      </dsp:nvSpPr>
      <dsp:spPr>
        <a:xfrm>
          <a:off x="0" y="746150"/>
          <a:ext cx="1202436" cy="1566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6150"/>
        <a:ext cx="1202436" cy="1566915"/>
      </dsp:txXfrm>
    </dsp:sp>
    <dsp:sp modelId="{6CF95595-CA86-4762-A7A5-BD4CE19FA692}">
      <dsp:nvSpPr>
        <dsp:cNvPr id="0" name=""/>
        <dsp:cNvSpPr/>
      </dsp:nvSpPr>
      <dsp:spPr>
        <a:xfrm>
          <a:off x="1202436" y="746150"/>
          <a:ext cx="1202436" cy="15669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2436" y="746150"/>
        <a:ext cx="1202436" cy="1566915"/>
      </dsp:txXfrm>
    </dsp:sp>
    <dsp:sp modelId="{A829283B-0E2B-4297-9C82-06EE030F6B4E}">
      <dsp:nvSpPr>
        <dsp:cNvPr id="0" name=""/>
        <dsp:cNvSpPr/>
      </dsp:nvSpPr>
      <dsp:spPr>
        <a:xfrm>
          <a:off x="2404872" y="746150"/>
          <a:ext cx="1202436" cy="15669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872" y="746150"/>
        <a:ext cx="1202436" cy="1566915"/>
      </dsp:txXfrm>
    </dsp:sp>
    <dsp:sp modelId="{AC6047BC-1EFA-424C-8C44-69ED281A4BA3}">
      <dsp:nvSpPr>
        <dsp:cNvPr id="0" name=""/>
        <dsp:cNvSpPr/>
      </dsp:nvSpPr>
      <dsp:spPr>
        <a:xfrm>
          <a:off x="3607308" y="746150"/>
          <a:ext cx="1202436" cy="1566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7308" y="746150"/>
        <a:ext cx="1202436" cy="1566915"/>
      </dsp:txXfrm>
    </dsp:sp>
    <dsp:sp modelId="{30CA5996-B936-4E16-BB72-C1D0D9838D43}">
      <dsp:nvSpPr>
        <dsp:cNvPr id="0" name=""/>
        <dsp:cNvSpPr/>
      </dsp:nvSpPr>
      <dsp:spPr>
        <a:xfrm>
          <a:off x="0" y="2313066"/>
          <a:ext cx="4809743" cy="1741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уровня информирования населения,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– 50,0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55,0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60,0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70,0</a:t>
          </a:r>
          <a:endParaRPr lang="ru-RU" sz="1400" kern="1200" dirty="0"/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уровня культурно-массовых и иных профилактических мероприятий,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–40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45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54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- 58</a:t>
          </a:r>
          <a:endParaRPr lang="ru-RU" sz="1400" kern="1200" dirty="0"/>
        </a:p>
      </dsp:txBody>
      <dsp:txXfrm>
        <a:off x="4880842" y="542354"/>
        <a:ext cx="4281401" cy="13066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0" y="633679"/>
          <a:ext cx="1145286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  <a:endParaRPr lang="ru-RU" sz="2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33679"/>
        <a:ext cx="1145286" cy="1330726"/>
      </dsp:txXfrm>
    </dsp:sp>
    <dsp:sp modelId="{6CF95595-CA86-4762-A7A5-BD4CE19FA692}">
      <dsp:nvSpPr>
        <dsp:cNvPr id="0" name=""/>
        <dsp:cNvSpPr/>
      </dsp:nvSpPr>
      <dsp:spPr>
        <a:xfrm>
          <a:off x="1145286" y="633679"/>
          <a:ext cx="1145286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5286" y="633679"/>
        <a:ext cx="1145286" cy="1330726"/>
      </dsp:txXfrm>
    </dsp:sp>
    <dsp:sp modelId="{A829283B-0E2B-4297-9C82-06EE030F6B4E}">
      <dsp:nvSpPr>
        <dsp:cNvPr id="0" name=""/>
        <dsp:cNvSpPr/>
      </dsp:nvSpPr>
      <dsp:spPr>
        <a:xfrm>
          <a:off x="2290572" y="633679"/>
          <a:ext cx="1145286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572" y="633679"/>
        <a:ext cx="1145286" cy="1330726"/>
      </dsp:txXfrm>
    </dsp:sp>
    <dsp:sp modelId="{AC6047BC-1EFA-424C-8C44-69ED281A4BA3}">
      <dsp:nvSpPr>
        <dsp:cNvPr id="0" name=""/>
        <dsp:cNvSpPr/>
      </dsp:nvSpPr>
      <dsp:spPr>
        <a:xfrm>
          <a:off x="3435858" y="633679"/>
          <a:ext cx="1145286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5858" y="633679"/>
        <a:ext cx="1145286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33691"/>
          <a:ext cx="4178808" cy="14355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Количество разработанных проектно-сметных документаций на модернизацию, реконструкцию, новое строительство объектов коммунальной </a:t>
          </a:r>
          <a:r>
            <a:rPr lang="ru-RU" sz="1400" kern="1200" dirty="0" err="1" smtClean="0">
              <a:solidFill>
                <a:schemeClr val="tx1"/>
              </a:solidFill>
            </a:rPr>
            <a:t>инфраструктуры,ед</a:t>
          </a:r>
          <a:r>
            <a:rPr lang="ru-RU" sz="1400" kern="120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33691"/>
        <a:ext cx="4178808" cy="1435511"/>
      </dsp:txXfrm>
    </dsp:sp>
    <dsp:sp modelId="{B3B9E5C1-CD3B-4E9A-983D-2A3E3CA2C234}">
      <dsp:nvSpPr>
        <dsp:cNvPr id="0" name=""/>
        <dsp:cNvSpPr/>
      </dsp:nvSpPr>
      <dsp:spPr>
        <a:xfrm>
          <a:off x="0" y="1297208"/>
          <a:ext cx="4178808" cy="6076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2020 год – 2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2021 год – 1</a:t>
          </a:r>
          <a:endParaRPr lang="ru-RU" sz="1000" kern="1200" dirty="0"/>
        </a:p>
      </dsp:txBody>
      <dsp:txXfrm>
        <a:off x="0" y="1297208"/>
        <a:ext cx="4178808" cy="6076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4465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44652"/>
      </dsp:txXfrm>
    </dsp:sp>
    <dsp:sp modelId="{576F3634-6ED9-4230-82EE-1A6C09084B3A}">
      <dsp:nvSpPr>
        <dsp:cNvPr id="0" name=""/>
        <dsp:cNvSpPr/>
      </dsp:nvSpPr>
      <dsp:spPr>
        <a:xfrm>
          <a:off x="559" y="644652"/>
          <a:ext cx="916005" cy="13537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44652"/>
        <a:ext cx="916005" cy="1353769"/>
      </dsp:txXfrm>
    </dsp:sp>
    <dsp:sp modelId="{28258E31-0659-427D-8484-FEFAA1A113AD}">
      <dsp:nvSpPr>
        <dsp:cNvPr id="0" name=""/>
        <dsp:cNvSpPr/>
      </dsp:nvSpPr>
      <dsp:spPr>
        <a:xfrm>
          <a:off x="916564" y="644652"/>
          <a:ext cx="916005" cy="1353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2,7</a:t>
          </a: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44652"/>
        <a:ext cx="916005" cy="1353769"/>
      </dsp:txXfrm>
    </dsp:sp>
    <dsp:sp modelId="{6CF95595-CA86-4762-A7A5-BD4CE19FA692}">
      <dsp:nvSpPr>
        <dsp:cNvPr id="0" name=""/>
        <dsp:cNvSpPr/>
      </dsp:nvSpPr>
      <dsp:spPr>
        <a:xfrm>
          <a:off x="1832569" y="644652"/>
          <a:ext cx="916005" cy="1353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44652"/>
        <a:ext cx="916005" cy="1353769"/>
      </dsp:txXfrm>
    </dsp:sp>
    <dsp:sp modelId="{A829283B-0E2B-4297-9C82-06EE030F6B4E}">
      <dsp:nvSpPr>
        <dsp:cNvPr id="0" name=""/>
        <dsp:cNvSpPr/>
      </dsp:nvSpPr>
      <dsp:spPr>
        <a:xfrm>
          <a:off x="2748575" y="644652"/>
          <a:ext cx="916005" cy="1353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44652"/>
        <a:ext cx="916005" cy="1353769"/>
      </dsp:txXfrm>
    </dsp:sp>
    <dsp:sp modelId="{AC6047BC-1EFA-424C-8C44-69ED281A4BA3}">
      <dsp:nvSpPr>
        <dsp:cNvPr id="0" name=""/>
        <dsp:cNvSpPr/>
      </dsp:nvSpPr>
      <dsp:spPr>
        <a:xfrm>
          <a:off x="3664580" y="644652"/>
          <a:ext cx="916005" cy="13537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0,3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44652"/>
        <a:ext cx="916005" cy="1353769"/>
      </dsp:txXfrm>
    </dsp:sp>
    <dsp:sp modelId="{30CA5996-B936-4E16-BB72-C1D0D9838D43}">
      <dsp:nvSpPr>
        <dsp:cNvPr id="0" name=""/>
        <dsp:cNvSpPr/>
      </dsp:nvSpPr>
      <dsp:spPr>
        <a:xfrm>
          <a:off x="0" y="1998422"/>
          <a:ext cx="4581145" cy="15041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0" y="9380"/>
          <a:ext cx="2907792" cy="1099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Ввод в действие в результате строительства (реконструкции, капитального ремонта) объектов сферы образования, ученических мест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9380"/>
        <a:ext cx="2907792" cy="1099974"/>
      </dsp:txXfrm>
    </dsp:sp>
    <dsp:sp modelId="{B3B9E5C1-CD3B-4E9A-983D-2A3E3CA2C234}">
      <dsp:nvSpPr>
        <dsp:cNvPr id="0" name=""/>
        <dsp:cNvSpPr/>
      </dsp:nvSpPr>
      <dsp:spPr>
        <a:xfrm>
          <a:off x="0" y="1109355"/>
          <a:ext cx="2907792" cy="7466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2021 год – 155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2022 год – 205</a:t>
          </a:r>
          <a:endParaRPr lang="ru-RU" sz="1700" kern="1200" dirty="0"/>
        </a:p>
      </dsp:txBody>
      <dsp:txXfrm>
        <a:off x="0" y="1109355"/>
        <a:ext cx="2907792" cy="74663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09161" cy="75163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2000" kern="120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09161" cy="751636"/>
      </dsp:txXfrm>
    </dsp:sp>
    <dsp:sp modelId="{576F3634-6ED9-4230-82EE-1A6C09084B3A}">
      <dsp:nvSpPr>
        <dsp:cNvPr id="0" name=""/>
        <dsp:cNvSpPr/>
      </dsp:nvSpPr>
      <dsp:spPr>
        <a:xfrm>
          <a:off x="2299" y="751636"/>
          <a:ext cx="1568187" cy="157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3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9" y="751636"/>
        <a:ext cx="1568187" cy="1578437"/>
      </dsp:txXfrm>
    </dsp:sp>
    <dsp:sp modelId="{D6AB11C7-4149-47A9-84A5-CF6DC3C86198}">
      <dsp:nvSpPr>
        <dsp:cNvPr id="0" name=""/>
        <dsp:cNvSpPr/>
      </dsp:nvSpPr>
      <dsp:spPr>
        <a:xfrm>
          <a:off x="1570486" y="751636"/>
          <a:ext cx="1568187" cy="157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3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0486" y="751636"/>
        <a:ext cx="1568187" cy="1578437"/>
      </dsp:txXfrm>
    </dsp:sp>
    <dsp:sp modelId="{C5601836-DEDA-4067-9B99-50EF82A9DDC4}">
      <dsp:nvSpPr>
        <dsp:cNvPr id="0" name=""/>
        <dsp:cNvSpPr/>
      </dsp:nvSpPr>
      <dsp:spPr>
        <a:xfrm>
          <a:off x="3138674" y="751636"/>
          <a:ext cx="1568187" cy="157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674" y="751636"/>
        <a:ext cx="1568187" cy="1578437"/>
      </dsp:txXfrm>
    </dsp:sp>
    <dsp:sp modelId="{30CA5996-B936-4E16-BB72-C1D0D9838D43}">
      <dsp:nvSpPr>
        <dsp:cNvPr id="0" name=""/>
        <dsp:cNvSpPr/>
      </dsp:nvSpPr>
      <dsp:spPr>
        <a:xfrm>
          <a:off x="0" y="2330074"/>
          <a:ext cx="4709161" cy="1753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4" y="16401"/>
          <a:ext cx="4281401" cy="52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Удельный вес рабочих мест, на которых проведена </a:t>
          </a:r>
          <a:r>
            <a:rPr lang="ru-RU" sz="1400" kern="1200" dirty="0" err="1" smtClean="0">
              <a:solidFill>
                <a:schemeClr val="tx1"/>
              </a:solidFill>
            </a:rPr>
            <a:t>спецоценка</a:t>
          </a:r>
          <a:r>
            <a:rPr lang="ru-RU" sz="1400" kern="1200" dirty="0" smtClean="0">
              <a:solidFill>
                <a:schemeClr val="tx1"/>
              </a:solidFill>
            </a:rPr>
            <a:t> рабочих мест,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" y="16401"/>
        <a:ext cx="4281401" cy="525952"/>
      </dsp:txXfrm>
    </dsp:sp>
    <dsp:sp modelId="{B3B9E5C1-CD3B-4E9A-983D-2A3E3CA2C234}">
      <dsp:nvSpPr>
        <dsp:cNvPr id="0" name=""/>
        <dsp:cNvSpPr/>
      </dsp:nvSpPr>
      <dsp:spPr>
        <a:xfrm>
          <a:off x="44" y="542354"/>
          <a:ext cx="4281401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2018 год – 44,7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–72,4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54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55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56</a:t>
          </a:r>
          <a:endParaRPr lang="ru-RU" sz="1400" kern="1200" dirty="0"/>
        </a:p>
      </dsp:txBody>
      <dsp:txXfrm>
        <a:off x="44" y="542354"/>
        <a:ext cx="4281401" cy="1306619"/>
      </dsp:txXfrm>
    </dsp:sp>
    <dsp:sp modelId="{52CBD15C-4794-4F17-AD17-6D9259DBD391}">
      <dsp:nvSpPr>
        <dsp:cNvPr id="0" name=""/>
        <dsp:cNvSpPr/>
      </dsp:nvSpPr>
      <dsp:spPr>
        <a:xfrm>
          <a:off x="4880842" y="16401"/>
          <a:ext cx="4281401" cy="525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Уровень производственного травматизма,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80842" y="16401"/>
        <a:ext cx="4281401" cy="525952"/>
      </dsp:txXfrm>
    </dsp:sp>
    <dsp:sp modelId="{4E3DCF13-4BC9-4FBC-9223-D5FA08AC4271}">
      <dsp:nvSpPr>
        <dsp:cNvPr id="0" name=""/>
        <dsp:cNvSpPr/>
      </dsp:nvSpPr>
      <dsp:spPr>
        <a:xfrm>
          <a:off x="4880842" y="542354"/>
          <a:ext cx="4281401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2018 год - 0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- 0</a:t>
          </a:r>
          <a:endParaRPr lang="ru-RU" sz="1400" kern="1200" dirty="0"/>
        </a:p>
      </dsp:txBody>
      <dsp:txXfrm>
        <a:off x="4880842" y="542354"/>
        <a:ext cx="4281401" cy="1306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581145" cy="6336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81145" cy="633679"/>
      </dsp:txXfrm>
    </dsp:sp>
    <dsp:sp modelId="{576F3634-6ED9-4230-82EE-1A6C09084B3A}">
      <dsp:nvSpPr>
        <dsp:cNvPr id="0" name=""/>
        <dsp:cNvSpPr/>
      </dsp:nvSpPr>
      <dsp:spPr>
        <a:xfrm>
          <a:off x="559" y="633679"/>
          <a:ext cx="916005" cy="1330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</a:t>
          </a: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" y="633679"/>
        <a:ext cx="916005" cy="1330726"/>
      </dsp:txXfrm>
    </dsp:sp>
    <dsp:sp modelId="{28258E31-0659-427D-8484-FEFAA1A113AD}">
      <dsp:nvSpPr>
        <dsp:cNvPr id="0" name=""/>
        <dsp:cNvSpPr/>
      </dsp:nvSpPr>
      <dsp:spPr>
        <a:xfrm>
          <a:off x="916564" y="633679"/>
          <a:ext cx="916005" cy="1330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6564" y="633679"/>
        <a:ext cx="916005" cy="1330726"/>
      </dsp:txXfrm>
    </dsp:sp>
    <dsp:sp modelId="{6CF95595-CA86-4762-A7A5-BD4CE19FA692}">
      <dsp:nvSpPr>
        <dsp:cNvPr id="0" name=""/>
        <dsp:cNvSpPr/>
      </dsp:nvSpPr>
      <dsp:spPr>
        <a:xfrm>
          <a:off x="1832569" y="633679"/>
          <a:ext cx="916005" cy="1330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2569" y="633679"/>
        <a:ext cx="916005" cy="1330726"/>
      </dsp:txXfrm>
    </dsp:sp>
    <dsp:sp modelId="{A829283B-0E2B-4297-9C82-06EE030F6B4E}">
      <dsp:nvSpPr>
        <dsp:cNvPr id="0" name=""/>
        <dsp:cNvSpPr/>
      </dsp:nvSpPr>
      <dsp:spPr>
        <a:xfrm>
          <a:off x="2748575" y="633679"/>
          <a:ext cx="916005" cy="1330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8575" y="633679"/>
        <a:ext cx="916005" cy="1330726"/>
      </dsp:txXfrm>
    </dsp:sp>
    <dsp:sp modelId="{AC6047BC-1EFA-424C-8C44-69ED281A4BA3}">
      <dsp:nvSpPr>
        <dsp:cNvPr id="0" name=""/>
        <dsp:cNvSpPr/>
      </dsp:nvSpPr>
      <dsp:spPr>
        <a:xfrm>
          <a:off x="3664580" y="633679"/>
          <a:ext cx="916005" cy="1330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4580" y="633679"/>
        <a:ext cx="916005" cy="1330726"/>
      </dsp:txXfrm>
    </dsp:sp>
    <dsp:sp modelId="{30CA5996-B936-4E16-BB72-C1D0D9838D43}">
      <dsp:nvSpPr>
        <dsp:cNvPr id="0" name=""/>
        <dsp:cNvSpPr/>
      </dsp:nvSpPr>
      <dsp:spPr>
        <a:xfrm>
          <a:off x="0" y="1964405"/>
          <a:ext cx="4581145" cy="1478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46" y="13998"/>
          <a:ext cx="4409586" cy="530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посещений массовых мероприятий,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6" y="13998"/>
        <a:ext cx="4409586" cy="530759"/>
      </dsp:txXfrm>
    </dsp:sp>
    <dsp:sp modelId="{B3B9E5C1-CD3B-4E9A-983D-2A3E3CA2C234}">
      <dsp:nvSpPr>
        <dsp:cNvPr id="0" name=""/>
        <dsp:cNvSpPr/>
      </dsp:nvSpPr>
      <dsp:spPr>
        <a:xfrm>
          <a:off x="46" y="544757"/>
          <a:ext cx="4409586" cy="1306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2018 год – 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0,3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0,3</a:t>
          </a:r>
          <a:endParaRPr lang="ru-RU" sz="1400" kern="1200" dirty="0"/>
        </a:p>
      </dsp:txBody>
      <dsp:txXfrm>
        <a:off x="46" y="544757"/>
        <a:ext cx="4409586" cy="1306619"/>
      </dsp:txXfrm>
    </dsp:sp>
    <dsp:sp modelId="{52CBD15C-4794-4F17-AD17-6D9259DBD391}">
      <dsp:nvSpPr>
        <dsp:cNvPr id="0" name=""/>
        <dsp:cNvSpPr/>
      </dsp:nvSpPr>
      <dsp:spPr>
        <a:xfrm>
          <a:off x="5026975" y="13998"/>
          <a:ext cx="4409586" cy="5307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Увеличение количества проведенных мероприятий, </a:t>
          </a:r>
          <a:r>
            <a:rPr lang="ru-RU" sz="1400" kern="1200" dirty="0" err="1" smtClean="0">
              <a:solidFill>
                <a:schemeClr val="tx1"/>
              </a:solidFill>
            </a:rPr>
            <a:t>ед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26975" y="13998"/>
        <a:ext cx="4409586" cy="530759"/>
      </dsp:txXfrm>
    </dsp:sp>
    <dsp:sp modelId="{4E3DCF13-4BC9-4FBC-9223-D5FA08AC4271}">
      <dsp:nvSpPr>
        <dsp:cNvPr id="0" name=""/>
        <dsp:cNvSpPr/>
      </dsp:nvSpPr>
      <dsp:spPr>
        <a:xfrm>
          <a:off x="5026975" y="544757"/>
          <a:ext cx="4409586" cy="13066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2018 год - 2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год  –2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 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- 2</a:t>
          </a:r>
          <a:endParaRPr lang="ru-RU" sz="1400" kern="1200" dirty="0"/>
        </a:p>
      </dsp:txBody>
      <dsp:txXfrm>
        <a:off x="5026975" y="544757"/>
        <a:ext cx="4409586" cy="130661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81115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54881" cy="811154"/>
      </dsp:txXfrm>
    </dsp:sp>
    <dsp:sp modelId="{576F3634-6ED9-4230-82EE-1A6C09084B3A}">
      <dsp:nvSpPr>
        <dsp:cNvPr id="0" name=""/>
        <dsp:cNvSpPr/>
      </dsp:nvSpPr>
      <dsp:spPr>
        <a:xfrm>
          <a:off x="580" y="811154"/>
          <a:ext cx="950744" cy="1703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  <a:endParaRPr lang="ru-RU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" y="811154"/>
        <a:ext cx="950744" cy="1703424"/>
      </dsp:txXfrm>
    </dsp:sp>
    <dsp:sp modelId="{28258E31-0659-427D-8484-FEFAA1A113AD}">
      <dsp:nvSpPr>
        <dsp:cNvPr id="0" name=""/>
        <dsp:cNvSpPr/>
      </dsp:nvSpPr>
      <dsp:spPr>
        <a:xfrm>
          <a:off x="951324" y="811154"/>
          <a:ext cx="950744" cy="1703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551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324" y="811154"/>
        <a:ext cx="950744" cy="1703424"/>
      </dsp:txXfrm>
    </dsp:sp>
    <dsp:sp modelId="{6CF95595-CA86-4762-A7A5-BD4CE19FA692}">
      <dsp:nvSpPr>
        <dsp:cNvPr id="0" name=""/>
        <dsp:cNvSpPr/>
      </dsp:nvSpPr>
      <dsp:spPr>
        <a:xfrm>
          <a:off x="1902068" y="811154"/>
          <a:ext cx="950744" cy="17034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2068" y="811154"/>
        <a:ext cx="950744" cy="1703424"/>
      </dsp:txXfrm>
    </dsp:sp>
    <dsp:sp modelId="{A829283B-0E2B-4297-9C82-06EE030F6B4E}">
      <dsp:nvSpPr>
        <dsp:cNvPr id="0" name=""/>
        <dsp:cNvSpPr/>
      </dsp:nvSpPr>
      <dsp:spPr>
        <a:xfrm>
          <a:off x="2852812" y="811154"/>
          <a:ext cx="950744" cy="17034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2812" y="811154"/>
        <a:ext cx="950744" cy="1703424"/>
      </dsp:txXfrm>
    </dsp:sp>
    <dsp:sp modelId="{AC6047BC-1EFA-424C-8C44-69ED281A4BA3}">
      <dsp:nvSpPr>
        <dsp:cNvPr id="0" name=""/>
        <dsp:cNvSpPr/>
      </dsp:nvSpPr>
      <dsp:spPr>
        <a:xfrm>
          <a:off x="3803556" y="811154"/>
          <a:ext cx="950744" cy="17034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3556" y="811154"/>
        <a:ext cx="950744" cy="1703424"/>
      </dsp:txXfrm>
    </dsp:sp>
    <dsp:sp modelId="{30CA5996-B936-4E16-BB72-C1D0D9838D43}">
      <dsp:nvSpPr>
        <dsp:cNvPr id="0" name=""/>
        <dsp:cNvSpPr/>
      </dsp:nvSpPr>
      <dsp:spPr>
        <a:xfrm>
          <a:off x="0" y="2514579"/>
          <a:ext cx="4754881" cy="18926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948" y="41356"/>
          <a:ext cx="2875216" cy="7066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Укомплектованность врачами и средним медицинским персоналом,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948" y="41356"/>
        <a:ext cx="2875216" cy="706622"/>
      </dsp:txXfrm>
    </dsp:sp>
    <dsp:sp modelId="{B3B9E5C1-CD3B-4E9A-983D-2A3E3CA2C234}">
      <dsp:nvSpPr>
        <dsp:cNvPr id="0" name=""/>
        <dsp:cNvSpPr/>
      </dsp:nvSpPr>
      <dsp:spPr>
        <a:xfrm>
          <a:off x="2948" y="747979"/>
          <a:ext cx="2875216" cy="10760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–60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65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65</a:t>
          </a:r>
          <a:endParaRPr lang="ru-RU" sz="1400" kern="1200" dirty="0"/>
        </a:p>
      </dsp:txBody>
      <dsp:txXfrm>
        <a:off x="2948" y="747979"/>
        <a:ext cx="2875216" cy="1076039"/>
      </dsp:txXfrm>
    </dsp:sp>
    <dsp:sp modelId="{21877AD4-A4DC-4DF1-85B6-D63C44C89E6B}">
      <dsp:nvSpPr>
        <dsp:cNvPr id="0" name=""/>
        <dsp:cNvSpPr/>
      </dsp:nvSpPr>
      <dsp:spPr>
        <a:xfrm>
          <a:off x="3280695" y="41356"/>
          <a:ext cx="2875216" cy="7066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Число НКО, осуществляющих деятельность, направленных на социальную поддержку, </a:t>
          </a:r>
          <a:r>
            <a:rPr lang="ru-RU" sz="1400" kern="1200" dirty="0" err="1" smtClean="0"/>
            <a:t>ед</a:t>
          </a:r>
          <a:endParaRPr lang="ru-RU" sz="1400" kern="1200" dirty="0"/>
        </a:p>
      </dsp:txBody>
      <dsp:txXfrm>
        <a:off x="3280695" y="41356"/>
        <a:ext cx="2875216" cy="706622"/>
      </dsp:txXfrm>
    </dsp:sp>
    <dsp:sp modelId="{C6B247D1-01E6-465A-8ADC-6BF45479874D}">
      <dsp:nvSpPr>
        <dsp:cNvPr id="0" name=""/>
        <dsp:cNvSpPr/>
      </dsp:nvSpPr>
      <dsp:spPr>
        <a:xfrm>
          <a:off x="3280695" y="747979"/>
          <a:ext cx="2875216" cy="10760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год- 3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4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- 5</a:t>
          </a:r>
          <a:endParaRPr lang="ru-RU" sz="1400" kern="1200" dirty="0"/>
        </a:p>
      </dsp:txBody>
      <dsp:txXfrm>
        <a:off x="3280695" y="747979"/>
        <a:ext cx="2875216" cy="1076039"/>
      </dsp:txXfrm>
    </dsp:sp>
    <dsp:sp modelId="{52CBD15C-4794-4F17-AD17-6D9259DBD391}">
      <dsp:nvSpPr>
        <dsp:cNvPr id="0" name=""/>
        <dsp:cNvSpPr/>
      </dsp:nvSpPr>
      <dsp:spPr>
        <a:xfrm>
          <a:off x="6558442" y="41356"/>
          <a:ext cx="2875216" cy="7066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Количество граждан пожилого возраста, охваченных социальными мероприятиями, чел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558442" y="41356"/>
        <a:ext cx="2875216" cy="706622"/>
      </dsp:txXfrm>
    </dsp:sp>
    <dsp:sp modelId="{4E3DCF13-4BC9-4FBC-9223-D5FA08AC4271}">
      <dsp:nvSpPr>
        <dsp:cNvPr id="0" name=""/>
        <dsp:cNvSpPr/>
      </dsp:nvSpPr>
      <dsp:spPr>
        <a:xfrm>
          <a:off x="6558442" y="747979"/>
          <a:ext cx="2875216" cy="10760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год –650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2021 год – 700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2022 год – 750</a:t>
          </a:r>
          <a:endParaRPr lang="ru-RU" sz="1400" kern="1200" dirty="0"/>
        </a:p>
      </dsp:txBody>
      <dsp:txXfrm>
        <a:off x="6558442" y="747979"/>
        <a:ext cx="2875216" cy="107603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4754881" cy="74257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754881" cy="742574"/>
      </dsp:txXfrm>
    </dsp:sp>
    <dsp:sp modelId="{576F3634-6ED9-4230-82EE-1A6C09084B3A}">
      <dsp:nvSpPr>
        <dsp:cNvPr id="0" name=""/>
        <dsp:cNvSpPr/>
      </dsp:nvSpPr>
      <dsp:spPr>
        <a:xfrm>
          <a:off x="2321" y="742574"/>
          <a:ext cx="1583412" cy="1559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" y="742574"/>
        <a:ext cx="1583412" cy="1559406"/>
      </dsp:txXfrm>
    </dsp:sp>
    <dsp:sp modelId="{A829283B-0E2B-4297-9C82-06EE030F6B4E}">
      <dsp:nvSpPr>
        <dsp:cNvPr id="0" name=""/>
        <dsp:cNvSpPr/>
      </dsp:nvSpPr>
      <dsp:spPr>
        <a:xfrm>
          <a:off x="1585734" y="742574"/>
          <a:ext cx="1583412" cy="1559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5734" y="742574"/>
        <a:ext cx="1583412" cy="1559406"/>
      </dsp:txXfrm>
    </dsp:sp>
    <dsp:sp modelId="{AC6047BC-1EFA-424C-8C44-69ED281A4BA3}">
      <dsp:nvSpPr>
        <dsp:cNvPr id="0" name=""/>
        <dsp:cNvSpPr/>
      </dsp:nvSpPr>
      <dsp:spPr>
        <a:xfrm>
          <a:off x="3169146" y="742574"/>
          <a:ext cx="1583412" cy="1559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130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9146" y="742574"/>
        <a:ext cx="1583412" cy="1559406"/>
      </dsp:txXfrm>
    </dsp:sp>
    <dsp:sp modelId="{30CA5996-B936-4E16-BB72-C1D0D9838D43}">
      <dsp:nvSpPr>
        <dsp:cNvPr id="0" name=""/>
        <dsp:cNvSpPr/>
      </dsp:nvSpPr>
      <dsp:spPr>
        <a:xfrm>
          <a:off x="0" y="2301981"/>
          <a:ext cx="4754881" cy="17326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6AF5-7D47-44B4-852A-29A1219E306B}">
      <dsp:nvSpPr>
        <dsp:cNvPr id="0" name=""/>
        <dsp:cNvSpPr/>
      </dsp:nvSpPr>
      <dsp:spPr>
        <a:xfrm>
          <a:off x="0" y="0"/>
          <a:ext cx="9254836" cy="47798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финансового обеспечения, млн. руб.</a:t>
          </a:r>
          <a:endParaRPr lang="ru-RU" sz="24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54836" cy="477982"/>
      </dsp:txXfrm>
    </dsp:sp>
    <dsp:sp modelId="{576F3634-6ED9-4230-82EE-1A6C09084B3A}">
      <dsp:nvSpPr>
        <dsp:cNvPr id="0" name=""/>
        <dsp:cNvSpPr/>
      </dsp:nvSpPr>
      <dsp:spPr>
        <a:xfrm>
          <a:off x="1129" y="477982"/>
          <a:ext cx="1850515" cy="1003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(факт)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2,9</a:t>
          </a: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" y="477982"/>
        <a:ext cx="1850515" cy="1003762"/>
      </dsp:txXfrm>
    </dsp:sp>
    <dsp:sp modelId="{28258E31-0659-427D-8484-FEFAA1A113AD}">
      <dsp:nvSpPr>
        <dsp:cNvPr id="0" name=""/>
        <dsp:cNvSpPr/>
      </dsp:nvSpPr>
      <dsp:spPr>
        <a:xfrm>
          <a:off x="1851645" y="477982"/>
          <a:ext cx="1850515" cy="1003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(факт)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645" y="477982"/>
        <a:ext cx="1850515" cy="1003762"/>
      </dsp:txXfrm>
    </dsp:sp>
    <dsp:sp modelId="{6CF95595-CA86-4762-A7A5-BD4CE19FA692}">
      <dsp:nvSpPr>
        <dsp:cNvPr id="0" name=""/>
        <dsp:cNvSpPr/>
      </dsp:nvSpPr>
      <dsp:spPr>
        <a:xfrm>
          <a:off x="3702160" y="477982"/>
          <a:ext cx="1850515" cy="10037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3,5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160" y="477982"/>
        <a:ext cx="1850515" cy="1003762"/>
      </dsp:txXfrm>
    </dsp:sp>
    <dsp:sp modelId="{A829283B-0E2B-4297-9C82-06EE030F6B4E}">
      <dsp:nvSpPr>
        <dsp:cNvPr id="0" name=""/>
        <dsp:cNvSpPr/>
      </dsp:nvSpPr>
      <dsp:spPr>
        <a:xfrm>
          <a:off x="5552675" y="477982"/>
          <a:ext cx="1850515" cy="10037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675" y="477982"/>
        <a:ext cx="1850515" cy="1003762"/>
      </dsp:txXfrm>
    </dsp:sp>
    <dsp:sp modelId="{AC6047BC-1EFA-424C-8C44-69ED281A4BA3}">
      <dsp:nvSpPr>
        <dsp:cNvPr id="0" name=""/>
        <dsp:cNvSpPr/>
      </dsp:nvSpPr>
      <dsp:spPr>
        <a:xfrm>
          <a:off x="7403190" y="477982"/>
          <a:ext cx="1850515" cy="10037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(план)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3190" y="477982"/>
        <a:ext cx="1850515" cy="1003762"/>
      </dsp:txXfrm>
    </dsp:sp>
    <dsp:sp modelId="{30CA5996-B936-4E16-BB72-C1D0D9838D43}">
      <dsp:nvSpPr>
        <dsp:cNvPr id="0" name=""/>
        <dsp:cNvSpPr/>
      </dsp:nvSpPr>
      <dsp:spPr>
        <a:xfrm>
          <a:off x="0" y="1481744"/>
          <a:ext cx="9254836" cy="1115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FA6F-E698-4F4E-B9B0-2757A191C6FB}">
      <dsp:nvSpPr>
        <dsp:cNvPr id="0" name=""/>
        <dsp:cNvSpPr/>
      </dsp:nvSpPr>
      <dsp:spPr>
        <a:xfrm>
          <a:off x="0" y="12571"/>
          <a:ext cx="9266350" cy="36198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b="1" kern="1200" dirty="0" err="1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расходы на обеспечение деятельности контрольно-счетной комиссии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71"/>
        <a:ext cx="9266350" cy="361981"/>
      </dsp:txXfrm>
    </dsp:sp>
    <dsp:sp modelId="{D382CC06-70E2-4C94-BBE1-CE26637FFE2D}">
      <dsp:nvSpPr>
        <dsp:cNvPr id="0" name=""/>
        <dsp:cNvSpPr/>
      </dsp:nvSpPr>
      <dsp:spPr>
        <a:xfrm>
          <a:off x="1131" y="361981"/>
          <a:ext cx="1852817" cy="760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2,2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1" y="361981"/>
        <a:ext cx="1852817" cy="760161"/>
      </dsp:txXfrm>
    </dsp:sp>
    <dsp:sp modelId="{D521A4AC-B608-4246-84B5-91900FA7B943}">
      <dsp:nvSpPr>
        <dsp:cNvPr id="0" name=""/>
        <dsp:cNvSpPr/>
      </dsp:nvSpPr>
      <dsp:spPr>
        <a:xfrm>
          <a:off x="1853948" y="361981"/>
          <a:ext cx="1852817" cy="760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3948" y="361981"/>
        <a:ext cx="1852817" cy="760161"/>
      </dsp:txXfrm>
    </dsp:sp>
    <dsp:sp modelId="{1D5958E9-923B-4313-AA05-D8B37A183964}">
      <dsp:nvSpPr>
        <dsp:cNvPr id="0" name=""/>
        <dsp:cNvSpPr/>
      </dsp:nvSpPr>
      <dsp:spPr>
        <a:xfrm>
          <a:off x="3706766" y="361981"/>
          <a:ext cx="1852817" cy="760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6766" y="361981"/>
        <a:ext cx="1852817" cy="760161"/>
      </dsp:txXfrm>
    </dsp:sp>
    <dsp:sp modelId="{83D36BB2-7E4B-47EE-A721-828D79FDA721}">
      <dsp:nvSpPr>
        <dsp:cNvPr id="0" name=""/>
        <dsp:cNvSpPr/>
      </dsp:nvSpPr>
      <dsp:spPr>
        <a:xfrm>
          <a:off x="5559583" y="361981"/>
          <a:ext cx="1852817" cy="760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9583" y="361981"/>
        <a:ext cx="1852817" cy="760161"/>
      </dsp:txXfrm>
    </dsp:sp>
    <dsp:sp modelId="{75180315-2ABF-403E-BA46-7908CD42D3AE}">
      <dsp:nvSpPr>
        <dsp:cNvPr id="0" name=""/>
        <dsp:cNvSpPr/>
      </dsp:nvSpPr>
      <dsp:spPr>
        <a:xfrm>
          <a:off x="7412401" y="361981"/>
          <a:ext cx="1852817" cy="760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2,6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2401" y="361981"/>
        <a:ext cx="1852817" cy="760161"/>
      </dsp:txXfrm>
    </dsp:sp>
    <dsp:sp modelId="{5614E496-C4F1-4F98-95A0-E78C2F771173}">
      <dsp:nvSpPr>
        <dsp:cNvPr id="0" name=""/>
        <dsp:cNvSpPr/>
      </dsp:nvSpPr>
      <dsp:spPr>
        <a:xfrm>
          <a:off x="0" y="1122143"/>
          <a:ext cx="9266350" cy="8446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F004-B577-4F93-83EE-D44BCED10747}">
      <dsp:nvSpPr>
        <dsp:cNvPr id="0" name=""/>
        <dsp:cNvSpPr/>
      </dsp:nvSpPr>
      <dsp:spPr>
        <a:xfrm>
          <a:off x="0" y="0"/>
          <a:ext cx="9254836" cy="35663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государственных полномочий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54836" cy="356630"/>
      </dsp:txXfrm>
    </dsp:sp>
    <dsp:sp modelId="{326B5FA3-405B-49E0-9EE5-D30B7FBB43E6}">
      <dsp:nvSpPr>
        <dsp:cNvPr id="0" name=""/>
        <dsp:cNvSpPr/>
      </dsp:nvSpPr>
      <dsp:spPr>
        <a:xfrm>
          <a:off x="1129" y="356630"/>
          <a:ext cx="1850515" cy="748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0,7</a:t>
          </a:r>
        </a:p>
      </dsp:txBody>
      <dsp:txXfrm>
        <a:off x="1129" y="356630"/>
        <a:ext cx="1850515" cy="748923"/>
      </dsp:txXfrm>
    </dsp:sp>
    <dsp:sp modelId="{84E44FBB-C03A-4F61-90C0-822E144DB646}">
      <dsp:nvSpPr>
        <dsp:cNvPr id="0" name=""/>
        <dsp:cNvSpPr/>
      </dsp:nvSpPr>
      <dsp:spPr>
        <a:xfrm>
          <a:off x="1851645" y="356630"/>
          <a:ext cx="1850515" cy="74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0,7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645" y="356630"/>
        <a:ext cx="1850515" cy="748923"/>
      </dsp:txXfrm>
    </dsp:sp>
    <dsp:sp modelId="{EF11E78A-1B8A-432B-91AE-C303186B0C0F}">
      <dsp:nvSpPr>
        <dsp:cNvPr id="0" name=""/>
        <dsp:cNvSpPr/>
      </dsp:nvSpPr>
      <dsp:spPr>
        <a:xfrm>
          <a:off x="3702160" y="356630"/>
          <a:ext cx="1850515" cy="74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0,9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160" y="356630"/>
        <a:ext cx="1850515" cy="748923"/>
      </dsp:txXfrm>
    </dsp:sp>
    <dsp:sp modelId="{F4AC5435-AAC6-424A-A851-8D72A19CF444}">
      <dsp:nvSpPr>
        <dsp:cNvPr id="0" name=""/>
        <dsp:cNvSpPr/>
      </dsp:nvSpPr>
      <dsp:spPr>
        <a:xfrm>
          <a:off x="5552675" y="356630"/>
          <a:ext cx="1850515" cy="74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675" y="356630"/>
        <a:ext cx="1850515" cy="748923"/>
      </dsp:txXfrm>
    </dsp:sp>
    <dsp:sp modelId="{CEED76E8-CDF6-48D2-B47F-C7C241150C14}">
      <dsp:nvSpPr>
        <dsp:cNvPr id="0" name=""/>
        <dsp:cNvSpPr/>
      </dsp:nvSpPr>
      <dsp:spPr>
        <a:xfrm>
          <a:off x="7403190" y="356630"/>
          <a:ext cx="1850515" cy="7489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0,8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3190" y="356630"/>
        <a:ext cx="1850515" cy="748923"/>
      </dsp:txXfrm>
    </dsp:sp>
    <dsp:sp modelId="{623D2A35-D645-4BFE-8D42-5525F2622180}">
      <dsp:nvSpPr>
        <dsp:cNvPr id="0" name=""/>
        <dsp:cNvSpPr/>
      </dsp:nvSpPr>
      <dsp:spPr>
        <a:xfrm>
          <a:off x="0" y="1105553"/>
          <a:ext cx="9254836" cy="832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25805-5095-45CC-A9DE-3BD538A92C25}">
      <dsp:nvSpPr>
        <dsp:cNvPr id="0" name=""/>
        <dsp:cNvSpPr/>
      </dsp:nvSpPr>
      <dsp:spPr>
        <a:xfrm>
          <a:off x="0" y="0"/>
          <a:ext cx="9254836" cy="28257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54836" cy="282573"/>
      </dsp:txXfrm>
    </dsp:sp>
    <dsp:sp modelId="{F35B5698-63D0-475F-9BFB-F3EC444E6D61}">
      <dsp:nvSpPr>
        <dsp:cNvPr id="0" name=""/>
        <dsp:cNvSpPr/>
      </dsp:nvSpPr>
      <dsp:spPr>
        <a:xfrm>
          <a:off x="1129" y="282573"/>
          <a:ext cx="1850515" cy="593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129" y="282573"/>
        <a:ext cx="1850515" cy="593405"/>
      </dsp:txXfrm>
    </dsp:sp>
    <dsp:sp modelId="{42978A62-0EA9-4EAF-9DE8-5D5EAF497FF6}">
      <dsp:nvSpPr>
        <dsp:cNvPr id="0" name=""/>
        <dsp:cNvSpPr/>
      </dsp:nvSpPr>
      <dsp:spPr>
        <a:xfrm>
          <a:off x="1851645" y="282573"/>
          <a:ext cx="1850515" cy="593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851645" y="282573"/>
        <a:ext cx="1850515" cy="593405"/>
      </dsp:txXfrm>
    </dsp:sp>
    <dsp:sp modelId="{C7FEFD2C-B83B-4F15-B509-84B56ED417CA}">
      <dsp:nvSpPr>
        <dsp:cNvPr id="0" name=""/>
        <dsp:cNvSpPr/>
      </dsp:nvSpPr>
      <dsp:spPr>
        <a:xfrm>
          <a:off x="3702160" y="282573"/>
          <a:ext cx="1850515" cy="593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2160" y="282573"/>
        <a:ext cx="1850515" cy="593405"/>
      </dsp:txXfrm>
    </dsp:sp>
    <dsp:sp modelId="{0B2A352D-62E9-4FA8-A8AC-84C894195FF0}">
      <dsp:nvSpPr>
        <dsp:cNvPr id="0" name=""/>
        <dsp:cNvSpPr/>
      </dsp:nvSpPr>
      <dsp:spPr>
        <a:xfrm>
          <a:off x="5552675" y="282573"/>
          <a:ext cx="1850515" cy="59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2675" y="282573"/>
        <a:ext cx="1850515" cy="593405"/>
      </dsp:txXfrm>
    </dsp:sp>
    <dsp:sp modelId="{CFA230D1-CD0C-4DE9-B666-9B163FDEA176}">
      <dsp:nvSpPr>
        <dsp:cNvPr id="0" name=""/>
        <dsp:cNvSpPr/>
      </dsp:nvSpPr>
      <dsp:spPr>
        <a:xfrm>
          <a:off x="7403190" y="282573"/>
          <a:ext cx="1850515" cy="5934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endParaRPr lang="ru-RU" sz="28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3190" y="282573"/>
        <a:ext cx="1850515" cy="593405"/>
      </dsp:txXfrm>
    </dsp:sp>
    <dsp:sp modelId="{8CD689CA-551C-4342-8EA1-399BAF822378}">
      <dsp:nvSpPr>
        <dsp:cNvPr id="0" name=""/>
        <dsp:cNvSpPr/>
      </dsp:nvSpPr>
      <dsp:spPr>
        <a:xfrm>
          <a:off x="0" y="875979"/>
          <a:ext cx="9254836" cy="6593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C4206-6AD4-48A6-8D78-B6C2F45A5892}">
      <dsp:nvSpPr>
        <dsp:cNvPr id="0" name=""/>
        <dsp:cNvSpPr/>
      </dsp:nvSpPr>
      <dsp:spPr>
        <a:xfrm>
          <a:off x="0" y="0"/>
          <a:ext cx="9285285" cy="24101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выборов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285285" cy="241010"/>
      </dsp:txXfrm>
    </dsp:sp>
    <dsp:sp modelId="{2307CC83-75AE-4786-9F3C-0FAE32F2E34E}">
      <dsp:nvSpPr>
        <dsp:cNvPr id="0" name=""/>
        <dsp:cNvSpPr/>
      </dsp:nvSpPr>
      <dsp:spPr>
        <a:xfrm>
          <a:off x="1133" y="241010"/>
          <a:ext cx="1856603" cy="5061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133" y="241010"/>
        <a:ext cx="1856603" cy="506121"/>
      </dsp:txXfrm>
    </dsp:sp>
    <dsp:sp modelId="{ED265689-3BE4-4659-85AF-9B9D8B200B4C}">
      <dsp:nvSpPr>
        <dsp:cNvPr id="0" name=""/>
        <dsp:cNvSpPr/>
      </dsp:nvSpPr>
      <dsp:spPr>
        <a:xfrm>
          <a:off x="1857737" y="241010"/>
          <a:ext cx="1856603" cy="5061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</dsp:txBody>
      <dsp:txXfrm>
        <a:off x="1857737" y="241010"/>
        <a:ext cx="1856603" cy="506121"/>
      </dsp:txXfrm>
    </dsp:sp>
    <dsp:sp modelId="{D5A1D4D8-98BA-463C-A0C3-A0743F7AEE03}">
      <dsp:nvSpPr>
        <dsp:cNvPr id="0" name=""/>
        <dsp:cNvSpPr/>
      </dsp:nvSpPr>
      <dsp:spPr>
        <a:xfrm>
          <a:off x="3714340" y="241010"/>
          <a:ext cx="1856603" cy="5061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714340" y="241010"/>
        <a:ext cx="1856603" cy="506121"/>
      </dsp:txXfrm>
    </dsp:sp>
    <dsp:sp modelId="{29606C94-815A-4560-841E-1FC8C77AD66A}">
      <dsp:nvSpPr>
        <dsp:cNvPr id="0" name=""/>
        <dsp:cNvSpPr/>
      </dsp:nvSpPr>
      <dsp:spPr>
        <a:xfrm>
          <a:off x="5570944" y="241010"/>
          <a:ext cx="1856603" cy="5061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570944" y="241010"/>
        <a:ext cx="1856603" cy="506121"/>
      </dsp:txXfrm>
    </dsp:sp>
    <dsp:sp modelId="{AADEBA72-2B1A-4DBC-985F-4D2FDF74880E}">
      <dsp:nvSpPr>
        <dsp:cNvPr id="0" name=""/>
        <dsp:cNvSpPr/>
      </dsp:nvSpPr>
      <dsp:spPr>
        <a:xfrm>
          <a:off x="7427547" y="241010"/>
          <a:ext cx="1856603" cy="506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1,3</a:t>
          </a: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7547" y="241010"/>
        <a:ext cx="1856603" cy="506121"/>
      </dsp:txXfrm>
    </dsp:sp>
    <dsp:sp modelId="{4A216C58-1B91-4300-997B-1590E0618366}">
      <dsp:nvSpPr>
        <dsp:cNvPr id="0" name=""/>
        <dsp:cNvSpPr/>
      </dsp:nvSpPr>
      <dsp:spPr>
        <a:xfrm>
          <a:off x="0" y="747132"/>
          <a:ext cx="9285285" cy="562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85D5-568B-4ECF-8F71-6EF7ED447936}">
      <dsp:nvSpPr>
        <dsp:cNvPr id="0" name=""/>
        <dsp:cNvSpPr/>
      </dsp:nvSpPr>
      <dsp:spPr>
        <a:xfrm>
          <a:off x="0" y="82646"/>
          <a:ext cx="3678044" cy="940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возможность граждан влиять на содержание принимаемых муниципальных правовых актов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27550" y="110196"/>
        <a:ext cx="3622944" cy="885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4672134" cy="479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4051" y="14051"/>
        <a:ext cx="4644032" cy="45162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A9BAD-256D-43E4-A71F-B8B6B55FBF7F}">
      <dsp:nvSpPr>
        <dsp:cNvPr id="0" name=""/>
        <dsp:cNvSpPr/>
      </dsp:nvSpPr>
      <dsp:spPr>
        <a:xfrm>
          <a:off x="2008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БЮДЖЕТ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СХЕМА ДОХОДОВ И РАСХОДОВ   МУНИЦИПАЛЬНОГО ОБРАЗОВАНИЯ</a:t>
          </a:r>
          <a:endParaRPr lang="ru-RU" sz="18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08" y="2221094"/>
        <a:ext cx="3125247" cy="2221094"/>
      </dsp:txXfrm>
    </dsp:sp>
    <dsp:sp modelId="{5CF7DEE5-DDAF-418B-97ED-41F3C2AE988D}">
      <dsp:nvSpPr>
        <dsp:cNvPr id="0" name=""/>
        <dsp:cNvSpPr/>
      </dsp:nvSpPr>
      <dsp:spPr>
        <a:xfrm>
          <a:off x="64010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B0A04E-4F43-4774-BE79-9A56482833DA}">
      <dsp:nvSpPr>
        <dsp:cNvPr id="0" name=""/>
        <dsp:cNvSpPr/>
      </dsp:nvSpPr>
      <dsp:spPr>
        <a:xfrm>
          <a:off x="3221014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ДОХОДЫ БЮДЖЕТА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налоговые и неналоговые доходы, безвозмездные поступления денежных средств в бюджет</a:t>
          </a:r>
          <a:endParaRPr lang="ru-RU" sz="1800" kern="1200" dirty="0"/>
        </a:p>
      </dsp:txBody>
      <dsp:txXfrm>
        <a:off x="3221014" y="2221094"/>
        <a:ext cx="3125247" cy="2221094"/>
      </dsp:txXfrm>
    </dsp:sp>
    <dsp:sp modelId="{E886DF97-9BD0-498A-9F16-CA0517111C7F}">
      <dsp:nvSpPr>
        <dsp:cNvPr id="0" name=""/>
        <dsp:cNvSpPr/>
      </dsp:nvSpPr>
      <dsp:spPr>
        <a:xfrm>
          <a:off x="3859107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DD1EC-157F-4CD1-8929-61DAB4BF7E8D}">
      <dsp:nvSpPr>
        <dsp:cNvPr id="0" name=""/>
        <dsp:cNvSpPr/>
      </dsp:nvSpPr>
      <dsp:spPr>
        <a:xfrm>
          <a:off x="6440019" y="0"/>
          <a:ext cx="3125247" cy="555273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РАСХОДЫ БЮДЖЕТА 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денежные средства, направленные на финансовое обеспечение задач и функций местного самоуправления.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40019" y="2221094"/>
        <a:ext cx="3125247" cy="2221094"/>
      </dsp:txXfrm>
    </dsp:sp>
    <dsp:sp modelId="{9193D617-A82F-465D-9462-ED88FCE23D11}">
      <dsp:nvSpPr>
        <dsp:cNvPr id="0" name=""/>
        <dsp:cNvSpPr/>
      </dsp:nvSpPr>
      <dsp:spPr>
        <a:xfrm>
          <a:off x="7078112" y="333164"/>
          <a:ext cx="1849061" cy="18490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1201E1-A000-45C3-9E84-0B56912E6979}">
      <dsp:nvSpPr>
        <dsp:cNvPr id="0" name=""/>
        <dsp:cNvSpPr/>
      </dsp:nvSpPr>
      <dsp:spPr>
        <a:xfrm>
          <a:off x="382691" y="4442188"/>
          <a:ext cx="8801893" cy="83291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CA81-8E41-4C36-8590-8560A0C6FAC5}">
      <dsp:nvSpPr>
        <dsp:cNvPr id="0" name=""/>
        <dsp:cNvSpPr/>
      </dsp:nvSpPr>
      <dsp:spPr>
        <a:xfrm>
          <a:off x="0" y="0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ПРОФИЦИТ –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ДОХОДОВ НАД РАСХОДАМИ  </a:t>
          </a:r>
          <a:endParaRPr lang="ru-RU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0734" y="0"/>
        <a:ext cx="7445525" cy="1514826"/>
      </dsp:txXfrm>
    </dsp:sp>
    <dsp:sp modelId="{4093C411-11E7-4DE7-A2CA-69981757D7AF}">
      <dsp:nvSpPr>
        <dsp:cNvPr id="0" name=""/>
        <dsp:cNvSpPr/>
      </dsp:nvSpPr>
      <dsp:spPr>
        <a:xfrm>
          <a:off x="151482" y="151482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38904-01B6-445E-9B90-477B17932CAA}">
      <dsp:nvSpPr>
        <dsp:cNvPr id="0" name=""/>
        <dsp:cNvSpPr/>
      </dsp:nvSpPr>
      <dsp:spPr>
        <a:xfrm>
          <a:off x="0" y="1666308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ДЕФИЦИТ –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ПРЕВЫШЕНИЕ РАСХОДОВ НАД ДОХОДАМИ  </a:t>
          </a:r>
          <a:endParaRPr lang="ru-RU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0734" y="1666308"/>
        <a:ext cx="7445525" cy="1514826"/>
      </dsp:txXfrm>
    </dsp:sp>
    <dsp:sp modelId="{6CCB1F38-CD9E-405A-8A9D-33BAA7B2E887}">
      <dsp:nvSpPr>
        <dsp:cNvPr id="0" name=""/>
        <dsp:cNvSpPr/>
      </dsp:nvSpPr>
      <dsp:spPr>
        <a:xfrm>
          <a:off x="151482" y="1817791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0CB1B-D9B7-4EFB-A211-E9DCDD20F8C3}">
      <dsp:nvSpPr>
        <dsp:cNvPr id="0" name=""/>
        <dsp:cNvSpPr/>
      </dsp:nvSpPr>
      <dsp:spPr>
        <a:xfrm>
          <a:off x="0" y="3332617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</a:r>
          <a:endParaRPr lang="ru-RU" sz="1700" b="1" kern="1200" dirty="0"/>
        </a:p>
      </dsp:txBody>
      <dsp:txXfrm>
        <a:off x="2050734" y="3332617"/>
        <a:ext cx="7445525" cy="1514826"/>
      </dsp:txXfrm>
    </dsp:sp>
    <dsp:sp modelId="{96B3A190-E77B-4641-ADF4-D608297D6B1C}">
      <dsp:nvSpPr>
        <dsp:cNvPr id="0" name=""/>
        <dsp:cNvSpPr/>
      </dsp:nvSpPr>
      <dsp:spPr>
        <a:xfrm>
          <a:off x="151482" y="3484100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9E3DF1-3D4B-4E22-800C-8C5369F5285C}">
      <dsp:nvSpPr>
        <dsp:cNvPr id="0" name=""/>
        <dsp:cNvSpPr/>
      </dsp:nvSpPr>
      <dsp:spPr>
        <a:xfrm>
          <a:off x="0" y="4998926"/>
          <a:ext cx="9496260" cy="151482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БЮДЖЕТНЫЕ АССИГНОВАНИЯ –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050734" y="4998926"/>
        <a:ext cx="7445525" cy="1514826"/>
      </dsp:txXfrm>
    </dsp:sp>
    <dsp:sp modelId="{592D91D3-D993-4DFF-8163-B729F37577D7}">
      <dsp:nvSpPr>
        <dsp:cNvPr id="0" name=""/>
        <dsp:cNvSpPr/>
      </dsp:nvSpPr>
      <dsp:spPr>
        <a:xfrm>
          <a:off x="151482" y="5150409"/>
          <a:ext cx="1899252" cy="12118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EBC1-5BD3-4658-B70C-7C8D85AAC40E}">
      <dsp:nvSpPr>
        <dsp:cNvPr id="0" name=""/>
        <dsp:cNvSpPr/>
      </dsp:nvSpPr>
      <dsp:spPr>
        <a:xfrm>
          <a:off x="0" y="4878"/>
          <a:ext cx="10246052" cy="41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СОСТАВЛЕНИЕ ПРОЕКТА БЮДЖЕТА</a:t>
          </a:r>
          <a:endParaRPr lang="ru-RU" sz="1800" b="1" kern="1200" dirty="0" smtClean="0"/>
        </a:p>
      </dsp:txBody>
      <dsp:txXfrm>
        <a:off x="20081" y="24959"/>
        <a:ext cx="10205890" cy="371198"/>
      </dsp:txXfrm>
    </dsp:sp>
    <dsp:sp modelId="{4C787242-56B6-4A00-81E7-55D554EAD10A}">
      <dsp:nvSpPr>
        <dsp:cNvPr id="0" name=""/>
        <dsp:cNvSpPr/>
      </dsp:nvSpPr>
      <dsp:spPr>
        <a:xfrm>
          <a:off x="0" y="416238"/>
          <a:ext cx="10246052" cy="82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15 июля по 14 ноября 2019 года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Составляется прогноз социально-экономического развития, определяются основные характеристики бюджета на очередной финансовый год и плановый период, бюджетная, налоговая и долговая политика, разрабатываются муниципальные программы, распределяются бюджетные ассигнования, составляется проект решения о бюджете</a:t>
          </a:r>
          <a:endParaRPr lang="ru-RU" sz="1400" b="1" kern="1200" dirty="0"/>
        </a:p>
      </dsp:txBody>
      <dsp:txXfrm>
        <a:off x="0" y="416238"/>
        <a:ext cx="10246052" cy="826141"/>
      </dsp:txXfrm>
    </dsp:sp>
    <dsp:sp modelId="{0A7F4ACD-F605-4C56-A1BF-099944A956AD}">
      <dsp:nvSpPr>
        <dsp:cNvPr id="0" name=""/>
        <dsp:cNvSpPr/>
      </dsp:nvSpPr>
      <dsp:spPr>
        <a:xfrm>
          <a:off x="0" y="1242379"/>
          <a:ext cx="10246052" cy="411360"/>
        </a:xfrm>
        <a:prstGeom prst="roundRect">
          <a:avLst/>
        </a:prstGeom>
        <a:gradFill rotWithShape="0">
          <a:gsLst>
            <a:gs pos="0">
              <a:schemeClr val="accent3">
                <a:hueOff val="189320"/>
                <a:satOff val="2476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9320"/>
                <a:satOff val="2476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9320"/>
                <a:satOff val="2476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РАССМОТРЕНИЕ И УТВЕРЖДЕНИЕ БЮДЖЕТА</a:t>
          </a:r>
          <a:endParaRPr lang="ru-RU" sz="1800" b="1" kern="1200" dirty="0"/>
        </a:p>
      </dsp:txBody>
      <dsp:txXfrm>
        <a:off x="20081" y="1262460"/>
        <a:ext cx="10205890" cy="371198"/>
      </dsp:txXfrm>
    </dsp:sp>
    <dsp:sp modelId="{28B3DE62-6D5A-4C18-A41B-0298E18F1611}">
      <dsp:nvSpPr>
        <dsp:cNvPr id="0" name=""/>
        <dsp:cNvSpPr/>
      </dsp:nvSpPr>
      <dsp:spPr>
        <a:xfrm>
          <a:off x="0" y="1653740"/>
          <a:ext cx="10246052" cy="1062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С 15 ноября по  24 декабря 2019 года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Проект бюджета рассматривается Думой МО «Жигаловский район»</a:t>
          </a:r>
          <a:endParaRPr lang="ru-RU" sz="1400" b="1" kern="1200" dirty="0"/>
        </a:p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По проекту районного бюджета Думой МО «Жигаловский район» проводятся</a:t>
          </a:r>
          <a:r>
            <a:rPr lang="ru-RU" sz="1400" b="1" kern="1200" baseline="0" dirty="0" smtClean="0"/>
            <a:t> публичные слушания. </a:t>
          </a:r>
          <a:r>
            <a:rPr lang="ru-RU" sz="1400" b="1" kern="1200" dirty="0" smtClean="0"/>
            <a:t>Решение Думы о бюджете муниципального образования на очередной финансовый год и плановый период вступает в силу с 1 января очередного финансового года.</a:t>
          </a:r>
          <a:endParaRPr lang="ru-RU" sz="1400" b="1" kern="1200" dirty="0"/>
        </a:p>
      </dsp:txBody>
      <dsp:txXfrm>
        <a:off x="0" y="1653740"/>
        <a:ext cx="10246052" cy="1062181"/>
      </dsp:txXfrm>
    </dsp:sp>
    <dsp:sp modelId="{33737CB8-9003-4CF3-A8FA-F81CBE749AA6}">
      <dsp:nvSpPr>
        <dsp:cNvPr id="0" name=""/>
        <dsp:cNvSpPr/>
      </dsp:nvSpPr>
      <dsp:spPr>
        <a:xfrm>
          <a:off x="0" y="2715921"/>
          <a:ext cx="10246052" cy="411360"/>
        </a:xfrm>
        <a:prstGeom prst="roundRect">
          <a:avLst/>
        </a:prstGeom>
        <a:gradFill rotWithShape="0">
          <a:gsLst>
            <a:gs pos="0">
              <a:schemeClr val="accent3">
                <a:hueOff val="378640"/>
                <a:satOff val="4952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8640"/>
                <a:satOff val="4952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8640"/>
                <a:satOff val="4952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ИСПОЛНЕНИЕ БЮДЖЕТА</a:t>
          </a:r>
          <a:endParaRPr lang="ru-RU" sz="1800" b="1" kern="1200" dirty="0"/>
        </a:p>
      </dsp:txBody>
      <dsp:txXfrm>
        <a:off x="20081" y="2736002"/>
        <a:ext cx="10205890" cy="371198"/>
      </dsp:txXfrm>
    </dsp:sp>
    <dsp:sp modelId="{5386ED27-CBA3-4E41-97A3-CD3924CAA3A5}">
      <dsp:nvSpPr>
        <dsp:cNvPr id="0" name=""/>
        <dsp:cNvSpPr/>
      </dsp:nvSpPr>
      <dsp:spPr>
        <a:xfrm>
          <a:off x="0" y="3127281"/>
          <a:ext cx="10246052" cy="64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1 января-31 декабря 2020 года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Бюджет исполняется по доходам, расходам и источникам финансирования дефицита бюджета на основе принципов единства кассы и подведомственности расходов</a:t>
          </a:r>
          <a:endParaRPr lang="ru-RU" sz="1400" b="1" kern="1200" dirty="0"/>
        </a:p>
      </dsp:txBody>
      <dsp:txXfrm>
        <a:off x="0" y="3127281"/>
        <a:ext cx="10246052" cy="649110"/>
      </dsp:txXfrm>
    </dsp:sp>
    <dsp:sp modelId="{74373F84-772D-474E-B61D-F1EF412FF05A}">
      <dsp:nvSpPr>
        <dsp:cNvPr id="0" name=""/>
        <dsp:cNvSpPr/>
      </dsp:nvSpPr>
      <dsp:spPr>
        <a:xfrm>
          <a:off x="0" y="3776392"/>
          <a:ext cx="10246052" cy="411360"/>
        </a:xfrm>
        <a:prstGeom prst="roundRect">
          <a:avLst/>
        </a:prstGeom>
        <a:gradFill rotWithShape="0">
          <a:gsLst>
            <a:gs pos="0">
              <a:schemeClr val="accent3">
                <a:hueOff val="567960"/>
                <a:satOff val="7427"/>
                <a:lumOff val="-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7960"/>
                <a:satOff val="7427"/>
                <a:lumOff val="-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7960"/>
                <a:satOff val="7427"/>
                <a:lumOff val="-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ГОДОВАЯ ОТЧЕТНОСТЬ</a:t>
          </a:r>
          <a:endParaRPr lang="ru-RU" sz="1800" b="1" kern="1200" dirty="0"/>
        </a:p>
      </dsp:txBody>
      <dsp:txXfrm>
        <a:off x="20081" y="3796473"/>
        <a:ext cx="10205890" cy="371198"/>
      </dsp:txXfrm>
    </dsp:sp>
    <dsp:sp modelId="{E9FC7AFA-4416-4BB9-B19D-A75CAD8A5613}">
      <dsp:nvSpPr>
        <dsp:cNvPr id="0" name=""/>
        <dsp:cNvSpPr/>
      </dsp:nvSpPr>
      <dsp:spPr>
        <a:xfrm>
          <a:off x="0" y="4187753"/>
          <a:ext cx="10246052" cy="64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По итогам текущего финансового года до 1 мая 2021 года составляется отчетность об исполнении бюджета, направляется в КСК МО «</a:t>
          </a:r>
          <a:r>
            <a:rPr lang="ru-RU" sz="1400" b="1" kern="1200" dirty="0" err="1" smtClean="0"/>
            <a:t>Жигаловский</a:t>
          </a:r>
          <a:r>
            <a:rPr lang="ru-RU" sz="1400" b="1" kern="1200" dirty="0" smtClean="0"/>
            <a:t> район» и утверждается Думой МО «</a:t>
          </a:r>
          <a:r>
            <a:rPr lang="ru-RU" sz="1400" b="1" kern="1200" dirty="0" err="1" smtClean="0"/>
            <a:t>Жигаловский</a:t>
          </a:r>
          <a:r>
            <a:rPr lang="ru-RU" sz="1400" b="1" kern="1200" dirty="0" smtClean="0"/>
            <a:t> район» после проведения публичных слушаний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Годовая отчетность предоставляется в Министерство финансов Иркутской области</a:t>
          </a:r>
          <a:endParaRPr lang="ru-RU" sz="1400" b="1" kern="1200" dirty="0"/>
        </a:p>
      </dsp:txBody>
      <dsp:txXfrm>
        <a:off x="0" y="4187753"/>
        <a:ext cx="10246052" cy="649110"/>
      </dsp:txXfrm>
    </dsp:sp>
    <dsp:sp modelId="{0F565A67-56C4-49CC-A92A-25CE77C4F920}">
      <dsp:nvSpPr>
        <dsp:cNvPr id="0" name=""/>
        <dsp:cNvSpPr/>
      </dsp:nvSpPr>
      <dsp:spPr>
        <a:xfrm>
          <a:off x="0" y="4836864"/>
          <a:ext cx="10246052" cy="411360"/>
        </a:xfrm>
        <a:prstGeom prst="roundRect">
          <a:avLst/>
        </a:prstGeom>
        <a:gradFill rotWithShape="0">
          <a:gsLst>
            <a:gs pos="0">
              <a:schemeClr val="accent3">
                <a:hueOff val="757279"/>
                <a:satOff val="9903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7279"/>
                <a:satOff val="9903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7279"/>
                <a:satOff val="9903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МУНИЦИПАЛЬНЫЙ ФИНАНСОВЫЙ КОНТРОЛЬ</a:t>
          </a:r>
          <a:endParaRPr lang="ru-RU" sz="1800" b="1" kern="1200" dirty="0"/>
        </a:p>
      </dsp:txBody>
      <dsp:txXfrm>
        <a:off x="20081" y="4856945"/>
        <a:ext cx="10205890" cy="371198"/>
      </dsp:txXfrm>
    </dsp:sp>
    <dsp:sp modelId="{E954C435-CEFE-47AF-A737-97DE819B2F9B}">
      <dsp:nvSpPr>
        <dsp:cNvPr id="0" name=""/>
        <dsp:cNvSpPr/>
      </dsp:nvSpPr>
      <dsp:spPr>
        <a:xfrm>
          <a:off x="0" y="5248224"/>
          <a:ext cx="10246052" cy="865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3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Осуществляется в целях обеспечения соблюдения бюджетного законодательства Российской Федерации и иных нормативных правовых актов, регулирующих бюджетные правоотношения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Внешний- осуществляется контрольно-счетной комиссией муниципального образования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Внутренний- осуществляется Финансовым управлением МО «Жигаловский район»</a:t>
          </a:r>
          <a:endParaRPr lang="ru-RU" sz="1400" b="1" kern="1200" dirty="0"/>
        </a:p>
      </dsp:txBody>
      <dsp:txXfrm>
        <a:off x="0" y="5248224"/>
        <a:ext cx="10246052" cy="865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6BA56-E7AE-4D6E-AE5E-0598B20BD528}">
      <dsp:nvSpPr>
        <dsp:cNvPr id="0" name=""/>
        <dsp:cNvSpPr/>
      </dsp:nvSpPr>
      <dsp:spPr>
        <a:xfrm>
          <a:off x="1143207" y="0"/>
          <a:ext cx="7938156" cy="4748127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A788A2-85DF-4C87-B6FA-6CC5DCC63557}">
      <dsp:nvSpPr>
        <dsp:cNvPr id="0" name=""/>
        <dsp:cNvSpPr/>
      </dsp:nvSpPr>
      <dsp:spPr>
        <a:xfrm>
          <a:off x="3189294" y="451072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ПОЛОЖЕНИЯ ПОСЛАНИЯ ПРЕЗИДЕНТА РФ ФЕДЕРАЛЬНОМУ СОБРАНИЮ РФ, ОПРЕДЕЛЯЮЩИЕ БЮДЖЕТНУЮ ПОЛИТИКУ</a:t>
          </a:r>
          <a:endParaRPr lang="ru-RU" sz="1400" b="1" kern="1200" dirty="0"/>
        </a:p>
      </dsp:txBody>
      <dsp:txXfrm>
        <a:off x="3279690" y="541468"/>
        <a:ext cx="1670977" cy="1670977"/>
      </dsp:txXfrm>
    </dsp:sp>
    <dsp:sp modelId="{371883F2-4DDD-4242-AE86-4F31054FA70C}">
      <dsp:nvSpPr>
        <dsp:cNvPr id="0" name=""/>
        <dsp:cNvSpPr/>
      </dsp:nvSpPr>
      <dsp:spPr>
        <a:xfrm>
          <a:off x="5183507" y="451072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-3732583"/>
                <a:satOff val="1753"/>
                <a:lumOff val="6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732583"/>
                <a:satOff val="1753"/>
                <a:lumOff val="6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732583"/>
                <a:satOff val="1753"/>
                <a:lumOff val="6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ПРОГНОЗ СОЦИАЛЬНО-ЭКОНОМИЧЕСКОГО РАЗВИТИЯ</a:t>
          </a:r>
          <a:endParaRPr lang="ru-RU" sz="1400" b="1" kern="1200" dirty="0"/>
        </a:p>
      </dsp:txBody>
      <dsp:txXfrm>
        <a:off x="5273903" y="541468"/>
        <a:ext cx="1670977" cy="1670977"/>
      </dsp:txXfrm>
    </dsp:sp>
    <dsp:sp modelId="{C4C93F78-EB59-4A36-BF26-EE36884886FF}">
      <dsp:nvSpPr>
        <dsp:cNvPr id="0" name=""/>
        <dsp:cNvSpPr/>
      </dsp:nvSpPr>
      <dsp:spPr>
        <a:xfrm>
          <a:off x="3189294" y="2445285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-7465166"/>
                <a:satOff val="3507"/>
                <a:lumOff val="13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465166"/>
                <a:satOff val="3507"/>
                <a:lumOff val="13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465166"/>
                <a:satOff val="3507"/>
                <a:lumOff val="13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НАПРАВЛЕНИЯ БЮДЖЕТНОЙ И НАЛОГОВОЙ ПОЛИТИКИ</a:t>
          </a:r>
          <a:endParaRPr lang="ru-RU" sz="1400" b="1" kern="1200" dirty="0"/>
        </a:p>
      </dsp:txBody>
      <dsp:txXfrm>
        <a:off x="3279690" y="2535681"/>
        <a:ext cx="1670977" cy="1670977"/>
      </dsp:txXfrm>
    </dsp:sp>
    <dsp:sp modelId="{F09E7435-71DE-4B17-9189-52B02448EAB3}">
      <dsp:nvSpPr>
        <dsp:cNvPr id="0" name=""/>
        <dsp:cNvSpPr/>
      </dsp:nvSpPr>
      <dsp:spPr>
        <a:xfrm>
          <a:off x="5183507" y="2445285"/>
          <a:ext cx="1851769" cy="1851769"/>
        </a:xfrm>
        <a:prstGeom prst="round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МУНИЦИПАЛЬНЫЕ ПРОГРАММЫ</a:t>
          </a:r>
          <a:endParaRPr lang="ru-RU" sz="1400" b="1" kern="1200" dirty="0"/>
        </a:p>
      </dsp:txBody>
      <dsp:txXfrm>
        <a:off x="5273903" y="2535681"/>
        <a:ext cx="1670977" cy="1670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6187"/>
          <a:ext cx="2791634" cy="1013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Доступность дошкольного образования,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63" y="6187"/>
        <a:ext cx="2791634" cy="1013030"/>
      </dsp:txXfrm>
    </dsp:sp>
    <dsp:sp modelId="{B3B9E5C1-CD3B-4E9A-983D-2A3E3CA2C234}">
      <dsp:nvSpPr>
        <dsp:cNvPr id="0" name=""/>
        <dsp:cNvSpPr/>
      </dsp:nvSpPr>
      <dsp:spPr>
        <a:xfrm>
          <a:off x="2863" y="1019218"/>
          <a:ext cx="2791634" cy="8399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2018 год – 83,1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2019 год – 100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2020 год – 93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2021 год – 100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2022 год - 100</a:t>
          </a:r>
          <a:endParaRPr lang="ru-RU" sz="900" kern="1200" dirty="0"/>
        </a:p>
      </dsp:txBody>
      <dsp:txXfrm>
        <a:off x="2863" y="1019218"/>
        <a:ext cx="2791634" cy="839969"/>
      </dsp:txXfrm>
    </dsp:sp>
    <dsp:sp modelId="{52CBD15C-4794-4F17-AD17-6D9259DBD391}">
      <dsp:nvSpPr>
        <dsp:cNvPr id="0" name=""/>
        <dsp:cNvSpPr/>
      </dsp:nvSpPr>
      <dsp:spPr>
        <a:xfrm>
          <a:off x="3185326" y="6187"/>
          <a:ext cx="2791634" cy="10130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Доля выпускников муниципальных общеобразовательных учреждений, получивших аттестат о среднем общем образовании, 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85326" y="6187"/>
        <a:ext cx="2791634" cy="1013030"/>
      </dsp:txXfrm>
    </dsp:sp>
    <dsp:sp modelId="{4E3DCF13-4BC9-4FBC-9223-D5FA08AC4271}">
      <dsp:nvSpPr>
        <dsp:cNvPr id="0" name=""/>
        <dsp:cNvSpPr/>
      </dsp:nvSpPr>
      <dsp:spPr>
        <a:xfrm>
          <a:off x="3185326" y="1019218"/>
          <a:ext cx="2791634" cy="8399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2018 год - 100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2019 год  – 100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2020 год – 100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2021 год – 100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2022 год - 100</a:t>
          </a:r>
          <a:endParaRPr lang="ru-RU" sz="900" kern="1200" dirty="0"/>
        </a:p>
      </dsp:txBody>
      <dsp:txXfrm>
        <a:off x="3185326" y="1019218"/>
        <a:ext cx="2791634" cy="839969"/>
      </dsp:txXfrm>
    </dsp:sp>
    <dsp:sp modelId="{E3521001-461E-4D82-9A37-BC9E8892711E}">
      <dsp:nvSpPr>
        <dsp:cNvPr id="0" name=""/>
        <dsp:cNvSpPr/>
      </dsp:nvSpPr>
      <dsp:spPr>
        <a:xfrm>
          <a:off x="6367790" y="6187"/>
          <a:ext cx="2791634" cy="10130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Доля детей в возрасте 5 - 18 лет, получающих услуги по дополнительному образованию в муниципальных образовательных организациях в общем количестве детей данной возрастной группы; %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367790" y="6187"/>
        <a:ext cx="2791634" cy="1013030"/>
      </dsp:txXfrm>
    </dsp:sp>
    <dsp:sp modelId="{FECA9A7A-D8D0-47E3-8FEB-CED2CB9F3067}">
      <dsp:nvSpPr>
        <dsp:cNvPr id="0" name=""/>
        <dsp:cNvSpPr/>
      </dsp:nvSpPr>
      <dsp:spPr>
        <a:xfrm>
          <a:off x="6367790" y="1019218"/>
          <a:ext cx="2791634" cy="8399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2018 год - 67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2019 год  – 64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2020 год – 80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2021 год – 80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2022 год - 80</a:t>
          </a:r>
          <a:endParaRPr lang="ru-RU" sz="900" kern="1200" dirty="0"/>
        </a:p>
      </dsp:txBody>
      <dsp:txXfrm>
        <a:off x="6367790" y="1019218"/>
        <a:ext cx="2791634" cy="8399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F383B-2871-4193-9F25-ACC9D1521648}">
      <dsp:nvSpPr>
        <dsp:cNvPr id="0" name=""/>
        <dsp:cNvSpPr/>
      </dsp:nvSpPr>
      <dsp:spPr>
        <a:xfrm>
          <a:off x="2701" y="0"/>
          <a:ext cx="3464006" cy="25317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C701FB-2740-4AB2-9B82-4B5DFF7A2E7B}">
      <dsp:nvSpPr>
        <dsp:cNvPr id="0" name=""/>
        <dsp:cNvSpPr/>
      </dsp:nvSpPr>
      <dsp:spPr>
        <a:xfrm>
          <a:off x="378288" y="1519047"/>
          <a:ext cx="3840647" cy="2531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СТРОИТЕЛЬСТВО ДЕТСКОГО САДА (240 мест)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рп</a:t>
          </a:r>
          <a:r>
            <a:rPr lang="ru-RU" sz="2300" kern="1200" dirty="0" smtClean="0">
              <a:solidFill>
                <a:srgbClr val="002060"/>
              </a:solidFill>
            </a:rPr>
            <a:t>. Жигалово </a:t>
          </a:r>
          <a:r>
            <a:rPr lang="ru-RU" sz="2300" kern="1200" dirty="0" err="1" smtClean="0">
              <a:solidFill>
                <a:srgbClr val="002060"/>
              </a:solidFill>
            </a:rPr>
            <a:t>гос.экспертиза</a:t>
          </a:r>
          <a:r>
            <a:rPr lang="ru-RU" sz="2300" kern="1200" dirty="0" smtClean="0">
              <a:solidFill>
                <a:srgbClr val="002060"/>
              </a:solidFill>
            </a:rPr>
            <a:t> проектно-сметной документации</a:t>
          </a:r>
          <a:endParaRPr lang="ru-RU" sz="23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4,5 млн. рублей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52440" y="1593199"/>
        <a:ext cx="3692343" cy="2383441"/>
      </dsp:txXfrm>
    </dsp:sp>
    <dsp:sp modelId="{796FCB97-060D-48BF-A144-27F9FF5C9709}">
      <dsp:nvSpPr>
        <dsp:cNvPr id="0" name=""/>
        <dsp:cNvSpPr/>
      </dsp:nvSpPr>
      <dsp:spPr>
        <a:xfrm>
          <a:off x="4199864" y="849696"/>
          <a:ext cx="733156" cy="832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99864" y="1016166"/>
        <a:ext cx="513209" cy="499412"/>
      </dsp:txXfrm>
    </dsp:sp>
    <dsp:sp modelId="{3D1777D4-C60C-4B82-9B83-691DF4B583DC}">
      <dsp:nvSpPr>
        <dsp:cNvPr id="0" name=""/>
        <dsp:cNvSpPr/>
      </dsp:nvSpPr>
      <dsp:spPr>
        <a:xfrm>
          <a:off x="5561440" y="0"/>
          <a:ext cx="3464006" cy="2531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539D63-83A5-44E4-92B1-C4556279E562}">
      <dsp:nvSpPr>
        <dsp:cNvPr id="0" name=""/>
        <dsp:cNvSpPr/>
      </dsp:nvSpPr>
      <dsp:spPr>
        <a:xfrm>
          <a:off x="6125348" y="1519047"/>
          <a:ext cx="3464006" cy="2531745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СТРОИТЕЛЬСТВО ШКОЛЫ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(520 мест) </a:t>
          </a:r>
          <a:r>
            <a:rPr lang="ru-RU" sz="2300" kern="1200" dirty="0" err="1" smtClean="0">
              <a:solidFill>
                <a:srgbClr val="002060"/>
              </a:solidFill>
            </a:rPr>
            <a:t>рп.Жигалово</a:t>
          </a:r>
          <a:r>
            <a:rPr lang="ru-RU" sz="2300" kern="1200" dirty="0" smtClean="0">
              <a:solidFill>
                <a:srgbClr val="002060"/>
              </a:solidFill>
            </a:rPr>
            <a:t> </a:t>
          </a:r>
          <a:r>
            <a:rPr lang="ru-RU" sz="2300" kern="1200" dirty="0" err="1" smtClean="0">
              <a:solidFill>
                <a:srgbClr val="002060"/>
              </a:solidFill>
            </a:rPr>
            <a:t>гос.экспертиза</a:t>
          </a:r>
          <a:r>
            <a:rPr lang="ru-RU" sz="2300" kern="1200" dirty="0" smtClean="0">
              <a:solidFill>
                <a:srgbClr val="002060"/>
              </a:solidFill>
            </a:rPr>
            <a:t> проектно-сметной документации</a:t>
          </a:r>
          <a:endParaRPr lang="ru-RU" sz="23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</a:rPr>
            <a:t>8,6 млн. рублей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199500" y="1593199"/>
        <a:ext cx="3315702" cy="23834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D668-0EBE-4861-882F-C3D1E9F6D27E}">
      <dsp:nvSpPr>
        <dsp:cNvPr id="0" name=""/>
        <dsp:cNvSpPr/>
      </dsp:nvSpPr>
      <dsp:spPr>
        <a:xfrm>
          <a:off x="2863" y="19192"/>
          <a:ext cx="2791634" cy="707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Размер дефицита бюджета,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63" y="19192"/>
        <a:ext cx="2791634" cy="707031"/>
      </dsp:txXfrm>
    </dsp:sp>
    <dsp:sp modelId="{B3B9E5C1-CD3B-4E9A-983D-2A3E3CA2C234}">
      <dsp:nvSpPr>
        <dsp:cNvPr id="0" name=""/>
        <dsp:cNvSpPr/>
      </dsp:nvSpPr>
      <dsp:spPr>
        <a:xfrm>
          <a:off x="2863" y="726223"/>
          <a:ext cx="2791634" cy="1119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– нет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 нет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не более 7,5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не более 7,5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не более 7,5</a:t>
          </a:r>
          <a:endParaRPr lang="ru-RU" sz="1200" kern="1200" dirty="0"/>
        </a:p>
      </dsp:txBody>
      <dsp:txXfrm>
        <a:off x="2863" y="726223"/>
        <a:ext cx="2791634" cy="1119960"/>
      </dsp:txXfrm>
    </dsp:sp>
    <dsp:sp modelId="{52CBD15C-4794-4F17-AD17-6D9259DBD391}">
      <dsp:nvSpPr>
        <dsp:cNvPr id="0" name=""/>
        <dsp:cNvSpPr/>
      </dsp:nvSpPr>
      <dsp:spPr>
        <a:xfrm>
          <a:off x="3185326" y="19192"/>
          <a:ext cx="2791634" cy="707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Объем просроченной задолженности по погашению долговых обязательств,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85326" y="19192"/>
        <a:ext cx="2791634" cy="707031"/>
      </dsp:txXfrm>
    </dsp:sp>
    <dsp:sp modelId="{4E3DCF13-4BC9-4FBC-9223-D5FA08AC4271}">
      <dsp:nvSpPr>
        <dsp:cNvPr id="0" name=""/>
        <dsp:cNvSpPr/>
      </dsp:nvSpPr>
      <dsp:spPr>
        <a:xfrm>
          <a:off x="3185326" y="726223"/>
          <a:ext cx="2791634" cy="11199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- 0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 –0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0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- 0</a:t>
          </a:r>
          <a:endParaRPr lang="ru-RU" sz="1200" kern="1200" dirty="0"/>
        </a:p>
      </dsp:txBody>
      <dsp:txXfrm>
        <a:off x="3185326" y="726223"/>
        <a:ext cx="2791634" cy="1119960"/>
      </dsp:txXfrm>
    </dsp:sp>
    <dsp:sp modelId="{E3521001-461E-4D82-9A37-BC9E8892711E}">
      <dsp:nvSpPr>
        <dsp:cNvPr id="0" name=""/>
        <dsp:cNvSpPr/>
      </dsp:nvSpPr>
      <dsp:spPr>
        <a:xfrm>
          <a:off x="6367790" y="19192"/>
          <a:ext cx="2791634" cy="707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Степень качества управления муниципальными финансами; 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367790" y="19192"/>
        <a:ext cx="2791634" cy="707031"/>
      </dsp:txXfrm>
    </dsp:sp>
    <dsp:sp modelId="{FECA9A7A-D8D0-47E3-8FEB-CED2CB9F3067}">
      <dsp:nvSpPr>
        <dsp:cNvPr id="0" name=""/>
        <dsp:cNvSpPr/>
      </dsp:nvSpPr>
      <dsp:spPr>
        <a:xfrm>
          <a:off x="6367790" y="726223"/>
          <a:ext cx="2791634" cy="11199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2018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2019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2020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2021 год – высокая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2022 год – высокая</a:t>
          </a:r>
          <a:endParaRPr lang="ru-RU" sz="1200" kern="1200" dirty="0"/>
        </a:p>
      </dsp:txBody>
      <dsp:txXfrm>
        <a:off x="6367790" y="726223"/>
        <a:ext cx="2791634" cy="111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0.60319</cdr:x>
      <cdr:y>0.80068</cdr:y>
    </cdr:from>
    <cdr:to>
      <cdr:x>0.77966</cdr:x>
      <cdr:y>0.91441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0800000" flipV="1">
          <a:off x="3159596" y="1733446"/>
          <a:ext cx="9243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rPr>
            <a:t>(101,1%)</a:t>
          </a:r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0.75635</cdr:x>
      <cdr:y>0.73534</cdr:y>
    </cdr:from>
    <cdr:to>
      <cdr:x>1</cdr:x>
      <cdr:y>0.92015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61861" y="1591973"/>
          <a:ext cx="12762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  <a:p xmlns:a="http://schemas.openxmlformats.org/drawingml/2006/main">
          <a:pPr algn="ctr"/>
          <a:r>
            <a:rPr lang="ru-RU" sz="1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(102,2%)</a:t>
          </a:r>
          <a:endParaRPr lang="ru-RU" sz="1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0.28316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7190" y="0"/>
          <a:ext cx="560079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0.55422</cdr:x>
      <cdr:y>0.06922</cdr:y>
    </cdr:from>
    <cdr:to>
      <cdr:x>0.98806</cdr:x>
      <cdr:y>0.56679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586339" y="475268"/>
          <a:ext cx="4372979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2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совершенствование механизмов управления в администрации муниципального образования «</a:t>
          </a:r>
          <a:r>
            <a:rPr lang="ru-RU" sz="24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400" b="1" dirty="0" smtClean="0">
              <a:ln/>
              <a:solidFill>
                <a:schemeClr val="accent4">
                  <a:lumMod val="50000"/>
                </a:schemeClr>
              </a:solidFill>
            </a:rPr>
            <a:t>Администрация</a:t>
          </a:r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МО «</a:t>
          </a:r>
          <a:r>
            <a:rPr lang="ru-RU" sz="24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«совершенствование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муниципального Управления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Администрации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0.13475</cdr:x>
      <cdr:y>0.33119</cdr:y>
    </cdr:from>
    <cdr:to>
      <cdr:x>0.87132</cdr:x>
      <cdr:y>0.46887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353312" y="2295144"/>
          <a:ext cx="7397496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БЮДЖЕТНЫЕ ИНВЕСТИЦИИ, 2020 ГОД</a:t>
          </a:r>
        </a:p>
        <a:p xmlns:a="http://schemas.openxmlformats.org/drawingml/2006/main">
          <a:pPr algn="ctr"/>
          <a:endParaRPr lang="ru-RU" sz="2800" b="1" dirty="0" smtClean="0">
            <a:ln/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</cdr:x>
      <cdr:y>0.01345</cdr:y>
    </cdr:from>
    <cdr:to>
      <cdr:x>0.09687</cdr:x>
      <cdr:y>0.06025</cdr:y>
    </cdr:to>
    <cdr:pic>
      <cdr:nvPicPr>
        <cdr:cNvPr id="11" name="Рисунок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29184" y="93202"/>
          <a:ext cx="972880" cy="324325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0.17321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0.48818</cdr:x>
      <cdr:y>0.06922</cdr:y>
    </cdr:from>
    <cdr:to>
      <cdr:x>0.98806</cdr:x>
      <cdr:y>0.61105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02830" y="479696"/>
          <a:ext cx="5020349" cy="3754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Цель: сохранение нематериального культурного наследия МО «</a:t>
          </a:r>
          <a:r>
            <a:rPr lang="ru-RU" sz="14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район», формирование единого культурного пространства, создание условий для обеспечения выравнивания доступа к культурным ценностям и информационным ресурсам различных групп граждан, создание </a:t>
          </a:r>
          <a:r>
            <a:rPr lang="ru-RU" sz="1400" b="1" dirty="0" smtClean="0">
              <a:ln/>
              <a:solidFill>
                <a:schemeClr val="tx1"/>
              </a:solidFill>
            </a:rPr>
            <a:t>условий для сохранения и развития творческого потенциала жителей района</a:t>
          </a:r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Ответственный исполнитель: Управление </a:t>
          </a:r>
          <a:r>
            <a:rPr lang="ru-RU" sz="1400" b="1" dirty="0" smtClean="0">
              <a:ln/>
              <a:solidFill>
                <a:schemeClr val="tx1"/>
              </a:solidFill>
            </a:rPr>
            <a:t>культуры, молодёжной политики и спорта 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администрации МО «</a:t>
          </a:r>
          <a:r>
            <a:rPr lang="ru-RU" sz="14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Количество муниципальных учреждений -3</a:t>
          </a:r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400" b="1" dirty="0" err="1" smtClean="0">
              <a:ln/>
              <a:solidFill>
                <a:schemeClr val="tx1"/>
              </a:solidFill>
            </a:rPr>
            <a:t>Межпоселенческая</a:t>
          </a:r>
          <a:r>
            <a:rPr lang="ru-RU" sz="1400" b="1" dirty="0" smtClean="0">
              <a:ln/>
              <a:solidFill>
                <a:schemeClr val="tx1"/>
              </a:solidFill>
            </a:rPr>
            <a:t> центральная библиотека</a:t>
          </a:r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 </a:t>
          </a:r>
          <a:r>
            <a:rPr lang="ru-RU" sz="1400" b="1" dirty="0" err="1" smtClean="0">
              <a:ln/>
              <a:solidFill>
                <a:schemeClr val="tx1"/>
              </a:solidFill>
            </a:rPr>
            <a:t>Межпоселенческий</a:t>
          </a:r>
          <a:r>
            <a:rPr lang="ru-RU" sz="1400" b="1" dirty="0" smtClean="0">
              <a:ln/>
              <a:solidFill>
                <a:schemeClr val="tx1"/>
              </a:solidFill>
            </a:rPr>
            <a:t> Дом культуры</a:t>
          </a: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Детская школа искусств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0.51334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554251" cy="30777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обеспечения регулярных занятий физической культурой и спортом широких слоев населения</a:t>
          </a:r>
        </a:p>
        <a:p xmlns:a="http://schemas.openxmlformats.org/drawingml/2006/main">
          <a:pPr algn="l"/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l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Управление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культуры, молодёжной политики и спорта 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администрации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0.06067</cdr:x>
      <cdr:y>0.15796</cdr:y>
    </cdr:from>
    <cdr:to>
      <cdr:x>0.4745</cdr:x>
      <cdr:y>0.31788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4241" y="1155225"/>
          <a:ext cx="4530790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физической культуры и массового спорта на территории муниципального образования 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4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0.09146</cdr:x>
      <cdr:y>1.36735E-7</cdr:y>
    </cdr:from>
    <cdr:to>
      <cdr:x>0.55433</cdr:x>
      <cdr:y>0.13536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001321" y="1"/>
          <a:ext cx="5067697" cy="9899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ИНВЕСТИЦИИ, 2020 ГОД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0.03542</cdr:x>
      <cdr:y>0</cdr:y>
    </cdr:from>
    <cdr:to>
      <cdr:x>0.1468</cdr:x>
      <cdr:y>0.13363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7757" y="-14056"/>
          <a:ext cx="1219432" cy="9772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0.52979</cdr:x>
      <cdr:y>0.16937</cdr:y>
    </cdr:from>
    <cdr:to>
      <cdr:x>0.94154</cdr:x>
      <cdr:y>0.29983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 flipH="1">
          <a:off x="5800370" y="1238671"/>
          <a:ext cx="450801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«сохранение и развитие культуры муниципального образования </a:t>
          </a:r>
        </a:p>
        <a:p xmlns:a="http://schemas.openxmlformats.org/drawingml/2006/main">
          <a:pPr algn="ctr"/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4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«профилактика правонарушений в 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жигаловском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районе»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0.96054</cdr:x>
      <cdr:y>0.55775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77" y="479696"/>
          <a:ext cx="4554265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граждан на территории 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района, комплексное решение проблем профилактики безнадзорности и правонарушений несовершеннолетних</a:t>
          </a:r>
        </a:p>
        <a:p xmlns:a="http://schemas.openxmlformats.org/drawingml/2006/main">
          <a:pPr algn="just"/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0.03732</cdr:x>
      <cdr:y>0.62381</cdr:y>
    </cdr:from>
    <cdr:to>
      <cdr:x>0.93658</cdr:x>
      <cdr:y>0.66822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797" y="4322990"/>
          <a:ext cx="90314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2403" y="0"/>
          <a:ext cx="4059941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«повышение безопасности дорожного движения в муниципальном образовании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0.46893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92517" y="479696"/>
          <a:ext cx="4654325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уровня безопасности дорожного движения в муниципальном образовании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0.25509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754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«реализация первоочередных мероприятий по развитию и повышению надежности объектов жилищно-коммунального хозяйства»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5"/>
          <a:ext cx="4734858" cy="3385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надежности функционирования систем коммунальной инфраструктуры</a:t>
          </a:r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  <a:p xmlns:a="http://schemas.openxmlformats.org/drawingml/2006/main">
          <a:pPr algn="just"/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Управление образования администрации МО «</a:t>
          </a:r>
          <a:r>
            <a:rPr lang="ru-RU" sz="2000" b="1" dirty="0" err="1" smtClean="0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0.38216</cdr:x>
      <cdr:y>0.69966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305409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0.53709</cdr:x>
      <cdr:y>0.21318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307199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«комплексное развитие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сельских территорий муниципального образования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0.51988</cdr:x>
      <cdr:y>0.08972</cdr:y>
    </cdr:from>
    <cdr:to>
      <cdr:x>0.98806</cdr:x>
      <cdr:y>0.45834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21224" y="621792"/>
          <a:ext cx="4702005" cy="2554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комплексное создание комфортных условий жизнедеятельности в сельской местности</a:t>
          </a:r>
        </a:p>
        <a:p xmlns:a="http://schemas.openxmlformats.org/drawingml/2006/main">
          <a:pPr algn="just"/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</a:t>
          </a:r>
        </a:p>
        <a:p xmlns:a="http://schemas.openxmlformats.org/drawingml/2006/main">
          <a:pPr algn="just"/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Администрация МО «</a:t>
          </a:r>
          <a:r>
            <a:rPr lang="ru-RU" sz="2000" b="1" dirty="0" err="1" smtClean="0">
              <a:ln/>
              <a:solidFill>
                <a:schemeClr val="accent4">
                  <a:lumMod val="50000"/>
                </a:schemeClr>
              </a:solidFill>
            </a:rPr>
            <a:t>Жигаловский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 район»</a:t>
          </a:r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0.64451</cdr:y>
    </cdr:from>
    <cdr:to>
      <cdr:x>0.37761</cdr:x>
      <cdr:y>0.68893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0" y="4466472"/>
          <a:ext cx="3792390" cy="307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9.95704E-8</cdr:x>
      <cdr:y>1.443E-7</cdr:y>
    </cdr:from>
    <cdr:to>
      <cdr:x>0.08626</cdr:x>
      <cdr:y>0.07565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1"/>
          <a:ext cx="866310" cy="524242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0.21481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«улучшение условий и охраны труда в муниципальном образовании 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0.49711</cdr:x>
      <cdr:y>0.06922</cdr:y>
    </cdr:from>
    <cdr:to>
      <cdr:x>0.96054</cdr:x>
      <cdr:y>0.42724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78966" y="476046"/>
          <a:ext cx="4734858" cy="2462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обеспечение безопасности жизни и здоровья работников в организациях 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Жигаловского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района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0.33319</cdr:x>
      <cdr:y>0.64824</cdr:y>
    </cdr:from>
    <cdr:to>
      <cdr:x>0.42154</cdr:x>
      <cdr:y>0.71043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03899" y="2566610"/>
          <a:ext cx="90262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97,6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0.38431</cdr:x>
      <cdr:y>0.62435</cdr:y>
    </cdr:from>
    <cdr:to>
      <cdr:x>0.48537</cdr:x>
      <cdr:y>0.7254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26180" y="2472021"/>
          <a:ext cx="103244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0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99,9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0.53994</cdr:x>
      <cdr:y>0.65272</cdr:y>
    </cdr:from>
    <cdr:to>
      <cdr:x>0.61666</cdr:x>
      <cdr:y>0.71491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516163" y="2584348"/>
          <a:ext cx="78374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94,2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0.59441</cdr:x>
      <cdr:y>0.65272</cdr:y>
    </cdr:from>
    <cdr:to>
      <cdr:x>0.69016</cdr:x>
      <cdr:y>0.71491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072599" y="2584348"/>
          <a:ext cx="97819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</a:t>
          </a:r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94,3</a:t>
          </a:r>
          <a:r>
            <a:rPr lang="ru-RU" sz="1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%)</a:t>
          </a:r>
          <a:endParaRPr lang="ru-RU" sz="1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0.70612</cdr:x>
      <cdr:y>0.62435</cdr:y>
    </cdr:from>
    <cdr:to>
      <cdr:x>0.8617</cdr:x>
      <cdr:y>0.68654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13848" y="2472021"/>
          <a:ext cx="158943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(104,3%)</a:t>
          </a:r>
          <a:endParaRPr lang="ru-RU" sz="1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0.76463</cdr:x>
      <cdr:y>0.64248</cdr:y>
    </cdr:from>
    <cdr:to>
      <cdr:x>0.92571</cdr:x>
      <cdr:y>0.70467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7811597" y="2543804"/>
          <a:ext cx="16456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(104,2%)</a:t>
          </a:r>
          <a:endParaRPr lang="ru-RU" sz="10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0.19244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«молодёжная политика</a:t>
          </a:r>
        </a:p>
        <a:p xmlns:a="http://schemas.openxmlformats.org/drawingml/2006/main">
          <a:pPr algn="ctr"/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жигаловского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района»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0.5615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33818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развитие молодёжной политики в 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Жигаловском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районе, направленной на создание условий для социального становления и самореализации молодёжи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Управление культуры, молодёжной политики и спорта 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дминистрации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0.01197</cdr:y>
    </cdr:from>
    <cdr:to>
      <cdr:x>0.10285</cdr:x>
      <cdr:y>0.11435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82296"/>
          <a:ext cx="1050851" cy="704088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0.07193</cdr:x>
      <cdr:y>0</cdr:y>
    </cdr:from>
    <cdr:to>
      <cdr:x>0.47618</cdr:x>
      <cdr:y>0.17454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4908" y="0"/>
          <a:ext cx="4130216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«социальная политика</a:t>
          </a:r>
        </a:p>
        <a:p xmlns:a="http://schemas.openxmlformats.org/drawingml/2006/main">
          <a:pPr algn="ctr"/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Муниципального образования «</a:t>
          </a:r>
          <a:r>
            <a:rPr lang="ru-RU" sz="18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0.47253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2769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создание благоприятных условий для функционирования системы социального обслуживания населения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</a:rPr>
            <a:t>А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дминистрация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>
                  <a:lumMod val="50000"/>
                </a:schemeClr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1.45406E-7</cdr:y>
    </cdr:from>
    <cdr:to>
      <cdr:x>0.09877</cdr:x>
      <cdr:y>0.11435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1009095" cy="786384"/>
        </a:xfrm>
        <a:prstGeom xmlns:a="http://schemas.openxmlformats.org/drawingml/2006/main" prst="rect">
          <a:avLst/>
        </a:prstGeom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0.12352</cdr:x>
      <cdr:y>0.01882</cdr:y>
    </cdr:from>
    <cdr:to>
      <cdr:x>0.54496</cdr:x>
      <cdr:y>0.13379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1165" y="136005"/>
          <a:ext cx="437137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4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 xmlns:a="http://schemas.openxmlformats.org/drawingml/2006/main">
          <a:pPr algn="ctr"/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Непрограммные расходы</a:t>
          </a:r>
          <a:endParaRPr lang="ru-RU" sz="2400"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0.51455</cdr:x>
      <cdr:y>0.06975</cdr:y>
    </cdr:from>
    <cdr:to>
      <cdr:x>0.96054</cdr:x>
      <cdr:y>0.15926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57154" y="479722"/>
          <a:ext cx="4556670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endParaRPr lang="ru-RU" sz="2000" b="1" cap="none" spc="0" dirty="0" smtClean="0">
            <a:ln/>
            <a:solidFill>
              <a:schemeClr val="accent4">
                <a:lumMod val="50000"/>
              </a:schemeClr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0.08323</cdr:x>
      <cdr:y>0.62358</cdr:y>
    </cdr:from>
    <cdr:to>
      <cdr:x>0.88514</cdr:x>
      <cdr:y>0.66833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850391" y="4288536"/>
          <a:ext cx="81930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400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0.11815</cdr:x>
      <cdr:y>0.147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55342" y="0"/>
          <a:ext cx="1207114" cy="106245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0.478</cdr:x>
      <cdr:y>0.5</cdr:y>
    </cdr:from>
    <cdr:to>
      <cdr:x>0.522</cdr:x>
      <cdr:y>0.54975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8791" y="2789715"/>
          <a:ext cx="482231" cy="2775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0.64734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84231" y="2780788"/>
          <a:ext cx="210275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/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НАЛОГОВЫЕ И НЕНАЛОГОВЫЕ ДОХОДЫ, 17,3%</a:t>
          </a:r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0.48666</cdr:x>
      <cdr:y>0.24168</cdr:y>
    </cdr:from>
    <cdr:to>
      <cdr:x>0.71809</cdr:x>
      <cdr:y>0.36855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333668" y="1348437"/>
          <a:ext cx="253646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 smtClean="0">
            <a:ln/>
            <a:solidFill>
              <a:schemeClr val="accent3">
                <a:lumMod val="50000"/>
              </a:schemeClr>
            </a:solidFill>
            <a:effectLst/>
          </a:endParaRPr>
        </a:p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СУБВЕНЦИИ, </a:t>
          </a:r>
          <a:r>
            <a:rPr lang="ru-RU" sz="2000" b="1" dirty="0" smtClean="0">
              <a:ln/>
              <a:solidFill>
                <a:schemeClr val="accent3">
                  <a:lumMod val="50000"/>
                </a:schemeClr>
              </a:solidFill>
            </a:rPr>
            <a:t>48,1</a:t>
          </a:r>
          <a:r>
            <a:rPr lang="ru-RU" sz="20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%</a:t>
          </a:r>
          <a:endParaRPr lang="ru-RU" sz="20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0.18165</cdr:x>
      <cdr:y>0.27656</cdr:y>
    </cdr:from>
    <cdr:to>
      <cdr:x>0.40469</cdr:x>
      <cdr:y>0.38137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990886" y="1543053"/>
          <a:ext cx="244444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ЦЕЛЕВЫЕ СУБСИДИИ, 22,1%</a:t>
          </a:r>
          <a:endParaRPr lang="ru-RU" sz="16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0.16348</cdr:y>
    </cdr:from>
    <cdr:to>
      <cdr:x>0.43096</cdr:x>
      <cdr:y>0.21864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204760" y="912117"/>
          <a:ext cx="151846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cap="none" spc="0" dirty="0" smtClean="0">
              <a:ln/>
              <a:solidFill>
                <a:schemeClr val="bg1"/>
              </a:solidFill>
              <a:effectLst/>
            </a:rPr>
            <a:t>ДОТАЦИИ, 11,8%</a:t>
          </a:r>
          <a:endParaRPr lang="ru-RU" sz="1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0.161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058283" y="436646"/>
          <a:ext cx="281185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МБТ от поселений, пожертвования, гранты- 0,7%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0.45514</cdr:x>
      <cdr:y>0.0992</cdr:y>
    </cdr:from>
    <cdr:to>
      <cdr:x>0.4793</cdr:x>
      <cdr:y>0.09947</cdr:y>
    </cdr:to>
    <cdr:cxnSp macro="">
      <cdr:nvCxnSpPr>
        <cdr:cNvPr id="12" name="Прямая со стрелкой 11"/>
        <cdr:cNvCxnSpPr>
          <a:endCxn xmlns:a="http://schemas.openxmlformats.org/drawingml/2006/main" id="8" idx="1"/>
        </cdr:cNvCxnSpPr>
      </cdr:nvCxnSpPr>
      <cdr:spPr>
        <a:xfrm xmlns:a="http://schemas.openxmlformats.org/drawingml/2006/main" flipH="1">
          <a:off x="5856844" y="649833"/>
          <a:ext cx="310897" cy="17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0.44448</cdr:x>
      <cdr:y>0.12293</cdr:y>
    </cdr:from>
    <cdr:to>
      <cdr:x>0.44448</cdr:x>
      <cdr:y>0.16759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5719685" y="805281"/>
          <a:ext cx="0" cy="2926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0.4984</cdr:y>
    </cdr:from>
    <cdr:to>
      <cdr:x>0.4459</cdr:x>
      <cdr:y>0.55008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9684" y="3265014"/>
          <a:ext cx="160086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0.67962</cdr:x>
      <cdr:y>0.31212</cdr:y>
    </cdr:from>
    <cdr:to>
      <cdr:x>0.78254</cdr:x>
      <cdr:y>0.38871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950980" y="1881287"/>
          <a:ext cx="74975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/>
              <a:solidFill>
                <a:schemeClr val="tx1"/>
              </a:solidFill>
              <a:effectLst/>
            </a:rPr>
            <a:t>73</a:t>
          </a:r>
          <a:endParaRPr lang="ru-RU" sz="24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0.37612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31980" y="2094614"/>
          <a:ext cx="19447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0.24263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39840" y="1189332"/>
          <a:ext cx="12866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0.12054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850960" y="512681"/>
          <a:ext cx="21407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0.53773</cdr:x>
      <cdr:y>0.26186</cdr:y>
    </cdr:from>
    <cdr:to>
      <cdr:x>0.66481</cdr:x>
      <cdr:y>0.32824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17315" y="1578359"/>
          <a:ext cx="92576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/>
              <a:solidFill>
                <a:schemeClr val="tx1"/>
              </a:solidFill>
            </a:rPr>
            <a:t>84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0.44085</cdr:x>
      <cdr:y>0.4518</cdr:y>
    </cdr:from>
    <cdr:to>
      <cdr:x>0.61418</cdr:x>
      <cdr:y>0.55903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211553" y="2723221"/>
          <a:ext cx="126269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n/>
              <a:solidFill>
                <a:schemeClr val="tx1"/>
              </a:solidFill>
            </a:rPr>
            <a:t>484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0.33742</cdr:x>
      <cdr:y>0.32167</cdr:y>
    </cdr:from>
    <cdr:to>
      <cdr:x>0.39978</cdr:x>
      <cdr:y>0.3869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6075" y="2276475"/>
          <a:ext cx="53339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4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0.41537</cdr:x>
      <cdr:y>0.2638</cdr:y>
    </cdr:from>
    <cdr:to>
      <cdr:x>0.53563</cdr:x>
      <cdr:y>0.32033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552825" y="1866899"/>
          <a:ext cx="10287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rgbClr val="002060"/>
              </a:solidFill>
              <a:effectLst/>
            </a:rPr>
            <a:t>57</a:t>
          </a:r>
          <a:endParaRPr lang="ru-RU" sz="20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0.38325</cdr:x>
      <cdr:y>0.28941</cdr:y>
    </cdr:from>
    <cdr:to>
      <cdr:x>0.43486</cdr:x>
      <cdr:y>0.33281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791945" y="1744416"/>
          <a:ext cx="375956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cap="none" spc="0" dirty="0" smtClean="0">
              <a:ln/>
              <a:solidFill>
                <a:schemeClr val="tx1"/>
              </a:solidFill>
              <a:effectLst/>
            </a:rPr>
            <a:t>15</a:t>
          </a:r>
          <a:endParaRPr lang="ru-RU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0.29629</cdr:x>
      <cdr:y>0.70436</cdr:y>
    </cdr:from>
    <cdr:to>
      <cdr:x>0.76288</cdr:x>
      <cdr:y>0.86265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2158446" y="4245524"/>
          <a:ext cx="339906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0" dirty="0" smtClean="0">
              <a:ln/>
              <a:solidFill>
                <a:srgbClr val="002060"/>
              </a:solidFill>
              <a:effectLst/>
            </a:rPr>
            <a:t>2020 ГОД</a:t>
          </a:r>
        </a:p>
        <a:p xmlns:a="http://schemas.openxmlformats.org/drawingml/2006/main">
          <a:pPr algn="ctr"/>
          <a:r>
            <a:rPr lang="ru-RU" sz="2400" b="1" dirty="0" smtClean="0">
              <a:ln/>
              <a:solidFill>
                <a:srgbClr val="002060"/>
              </a:solidFill>
            </a:rPr>
            <a:t>ВСЕГО – 713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0.74405</cdr:x>
      <cdr:y>0.26832</cdr:y>
    </cdr:from>
    <cdr:to>
      <cdr:x>0.8563</cdr:x>
      <cdr:y>0.40619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 flipH="1">
          <a:off x="5420338" y="1617297"/>
          <a:ext cx="81773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КУЛЬТУРА И СПОРТ, 10,2%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0.48356</cdr:x>
      <cdr:y>0.32811</cdr:y>
    </cdr:from>
    <cdr:to>
      <cdr:x>0.71809</cdr:x>
      <cdr:y>0.41851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29964" y="1898986"/>
          <a:ext cx="200306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0.31974</cdr:y>
    </cdr:from>
    <cdr:to>
      <cdr:x>0.40469</cdr:x>
      <cdr:y>0.38355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465763" y="1850544"/>
          <a:ext cx="19905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0.29241</cdr:x>
      <cdr:y>0.18155</cdr:y>
    </cdr:from>
    <cdr:to>
      <cdr:x>0.44661</cdr:x>
      <cdr:y>0.25068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97400" y="1050748"/>
          <a:ext cx="131698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0.12612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41811" y="452942"/>
          <a:ext cx="219121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0.34509</cdr:x>
      <cdr:y>0.41469</cdr:y>
    </cdr:from>
    <cdr:to>
      <cdr:x>0.52104</cdr:x>
      <cdr:y>0.54454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18767" y="2064185"/>
          <a:ext cx="123324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cap="none" spc="0" dirty="0" smtClean="0">
              <a:ln/>
              <a:solidFill>
                <a:schemeClr val="tx1"/>
              </a:solidFill>
              <a:effectLst/>
            </a:rPr>
            <a:t>   498</a:t>
          </a:r>
          <a:endParaRPr lang="ru-RU" sz="36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0.48126</cdr:x>
      <cdr:y>0.19764</cdr:y>
    </cdr:from>
    <cdr:to>
      <cdr:x>0.54778</cdr:x>
      <cdr:y>0.27802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373194" y="983785"/>
          <a:ext cx="46624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tx1"/>
              </a:solidFill>
              <a:effectLst/>
            </a:rPr>
            <a:t>73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0.58252</cdr:x>
      <cdr:y>0.23506</cdr:y>
    </cdr:from>
    <cdr:to>
      <cdr:x>0.6754</cdr:x>
      <cdr:y>0.31544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 rot="10800000" flipV="1">
          <a:off x="4082935" y="1170044"/>
          <a:ext cx="65099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tx1"/>
              </a:solidFill>
              <a:effectLst/>
            </a:rPr>
            <a:t>70</a:t>
          </a:r>
          <a:endParaRPr lang="ru-RU" sz="2000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0.29576</cdr:x>
      <cdr:y>0.2271</cdr:y>
    </cdr:from>
    <cdr:to>
      <cdr:x>0.34534</cdr:x>
      <cdr:y>0.27966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2073025" y="1130424"/>
          <a:ext cx="347472" cy="2616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ln/>
              <a:solidFill>
                <a:schemeClr val="tx1"/>
              </a:solidFill>
            </a:rPr>
            <a:t>15</a:t>
          </a:r>
          <a:endParaRPr lang="ru-RU" b="1" cap="none" spc="0" dirty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0.31455</cdr:x>
      <cdr:y>0.2096</cdr:y>
    </cdr:from>
    <cdr:to>
      <cdr:x>0.47138</cdr:x>
      <cdr:y>0.26809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686521" y="1213079"/>
          <a:ext cx="13394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0.17496</cdr:x>
      <cdr:y>0.74994</cdr:y>
    </cdr:from>
    <cdr:to>
      <cdr:x>0.76492</cdr:x>
      <cdr:y>0.92925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1226310" y="3732946"/>
          <a:ext cx="41350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002060"/>
              </a:solidFill>
              <a:effectLst/>
            </a:rPr>
            <a:t>2019 ГОД</a:t>
          </a:r>
        </a:p>
        <a:p xmlns:a="http://schemas.openxmlformats.org/drawingml/2006/main">
          <a:pPr algn="ctr"/>
          <a:r>
            <a:rPr lang="ru-RU" sz="2400" b="1" dirty="0" smtClean="0">
              <a:ln/>
              <a:solidFill>
                <a:srgbClr val="002060"/>
              </a:solidFill>
            </a:rPr>
            <a:t>ВСЕГО-713 МЛН.РУБ</a:t>
          </a:r>
          <a:endParaRPr lang="ru-RU" sz="24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0.32222</cdr:x>
      <cdr:y>0.18844</cdr:y>
    </cdr:from>
    <cdr:to>
      <cdr:x>0.45423</cdr:x>
      <cdr:y>0.26264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58469" y="937990"/>
          <a:ext cx="92526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57</a:t>
          </a:r>
          <a:endParaRPr lang="ru-RU" sz="18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0.13135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9186" y="0"/>
          <a:ext cx="6374166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</a:t>
          </a:r>
        </a:p>
        <a:p xmlns:a="http://schemas.openxmlformats.org/drawingml/2006/main">
          <a:pPr algn="ctr"/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 муниципальным программам в динамике, </a:t>
          </a:r>
          <a:r>
            <a:rPr lang="ru-RU" sz="1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тыс.руб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0.14656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0.52534</cdr:x>
      <cdr:y>0.06922</cdr:y>
    </cdr:from>
    <cdr:to>
      <cdr:x>0.97329</cdr:x>
      <cdr:y>0.67323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276088" y="479723"/>
          <a:ext cx="4498848" cy="4185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Цель: повышение доступности качественного образования, отдыха, оздоровления и занятости детей в муниципальном образовании «</a:t>
          </a:r>
          <a:r>
            <a:rPr lang="ru-RU" sz="14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район»</a:t>
          </a:r>
        </a:p>
        <a:p xmlns:a="http://schemas.openxmlformats.org/drawingml/2006/main">
          <a:pPr algn="l"/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Ответственный исполнитель: Управление образования администрации МО «</a:t>
          </a:r>
          <a:r>
            <a:rPr lang="ru-RU" sz="1400" b="1" cap="none" spc="0" dirty="0" err="1" smtClean="0">
              <a:ln/>
              <a:solidFill>
                <a:schemeClr val="tx1"/>
              </a:solidFill>
              <a:effectLst/>
            </a:rPr>
            <a:t>Жигаловский</a:t>
          </a:r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район"</a:t>
          </a: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Количество муниципальных образовательных учреждений -24</a:t>
          </a:r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в том числе</a:t>
          </a: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-Дошкольных образовательных учреждений 10</a:t>
          </a: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 Количество детей– 556 чел.</a:t>
          </a:r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-Общеобразовательных учреждений - 12</a:t>
          </a: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 Количество детей – 1494 чел.</a:t>
          </a:r>
          <a:endParaRPr lang="ru-RU" sz="14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l"/>
          <a:endParaRPr lang="ru-RU" sz="1400" b="1" dirty="0" smtClean="0">
            <a:ln/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ru-RU" sz="1400" b="1" dirty="0" smtClean="0">
              <a:ln/>
              <a:solidFill>
                <a:schemeClr val="tx1"/>
              </a:solidFill>
            </a:rPr>
            <a:t>-Учреждений дополнительного образования -2 (Дом творчества, ДЮСШ)</a:t>
          </a:r>
        </a:p>
        <a:p xmlns:a="http://schemas.openxmlformats.org/drawingml/2006/main">
          <a:pPr algn="l"/>
          <a:r>
            <a:rPr lang="ru-RU" sz="1400" b="1" cap="none" spc="0" dirty="0" smtClean="0">
              <a:ln/>
              <a:solidFill>
                <a:schemeClr val="tx1"/>
              </a:solidFill>
              <a:effectLst/>
            </a:rPr>
            <a:t> Количество детей 1045 чел.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0.09532</cdr:x>
      <cdr:y>0.13255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93776" y="-260939"/>
          <a:ext cx="941578" cy="91189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0.02914</cdr:x>
      <cdr:y>0.18341</cdr:y>
    </cdr:from>
    <cdr:to>
      <cdr:x>0.47286</cdr:x>
      <cdr:y>0.60794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92608" y="1271016"/>
          <a:ext cx="4456419" cy="2942025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0.14656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</a:t>
          </a:r>
        </a:p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«Развитие образования»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0.09532</cdr:x>
      <cdr:y>0.13255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93776" y="-260939"/>
          <a:ext cx="941578" cy="91189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01600" prst="riblet"/>
        </a:sp3d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</cdr:pic>
  </cdr:relSizeAnchor>
  <cdr:relSizeAnchor xmlns:cdr="http://schemas.openxmlformats.org/drawingml/2006/chartDrawing">
    <cdr:from>
      <cdr:x>0.11927</cdr:x>
      <cdr:y>0.14118</cdr:y>
    </cdr:from>
    <cdr:to>
      <cdr:x>0.8003</cdr:x>
      <cdr:y>0.27886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197864" y="978408"/>
          <a:ext cx="6839712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БЮДЖЕТНЫЕ </a:t>
          </a:r>
        </a:p>
        <a:p xmlns:a="http://schemas.openxmlformats.org/drawingml/2006/main">
          <a:pPr algn="ctr"/>
          <a:r>
            <a:rPr lang="ru-RU" sz="2800" b="1" dirty="0" smtClean="0">
              <a:ln/>
              <a:solidFill>
                <a:schemeClr val="accent4"/>
              </a:solidFill>
            </a:rPr>
            <a:t>ИНВЕСТИЦИИ, 2020 ГОД</a:t>
          </a:r>
          <a:endParaRPr lang="ru-RU" sz="28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0.00865</cdr:x>
      <cdr:y>0</cdr:y>
    </cdr:from>
    <cdr:to>
      <cdr:x>0.5643</cdr:x>
      <cdr:y>0.23538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873" y="0"/>
          <a:ext cx="5580473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Муниципальная программа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«УПРАВЛЕНИЕ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МУНИЦИПАЛЬНЫМИ ФИНАНСАМИ МУНИЦИПАЛЬНОГО ОБРАЗОВАНИЯ  </a:t>
          </a:r>
        </a:p>
        <a:p xmlns:a="http://schemas.openxmlformats.org/drawingml/2006/main">
          <a:pPr algn="ctr"/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«</a:t>
          </a:r>
          <a:r>
            <a:rPr lang="ru-RU" sz="2000" b="1" cap="all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жигаловский</a:t>
          </a:r>
          <a:r>
            <a: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район» </a:t>
          </a:r>
        </a:p>
      </cdr:txBody>
    </cdr:sp>
  </cdr:relSizeAnchor>
  <cdr:relSizeAnchor xmlns:cdr="http://schemas.openxmlformats.org/drawingml/2006/chartDrawing">
    <cdr:from>
      <cdr:x>0.05935</cdr:x>
      <cdr:y>0.20355</cdr:y>
    </cdr:from>
    <cdr:to>
      <cdr:x>0.50945</cdr:x>
      <cdr:y>0.53611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850" y="1387766"/>
          <a:ext cx="4397642" cy="2267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40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0.45149</cdr:x>
      <cdr:y>0.1833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0" y="972679"/>
          <a:ext cx="441118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0.49055</cdr:x>
      <cdr:y>0.43229</cdr:y>
    </cdr:from>
    <cdr:to>
      <cdr:x>0.50945</cdr:x>
      <cdr:y>0.56771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92760" y="2947232"/>
          <a:ext cx="18473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0.14267</cdr:y>
    </cdr:from>
    <cdr:to>
      <cdr:x>0.50765</cdr:x>
      <cdr:y>0.18293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981467"/>
          <a:ext cx="505538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l"/>
          <a:endParaRPr lang="ru-RU" sz="1200" b="1" cap="none" spc="0" dirty="0" smtClean="0">
            <a:ln/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0.50707</cdr:x>
      <cdr:y>0.06922</cdr:y>
    </cdr:from>
    <cdr:to>
      <cdr:x>0.98806</cdr:x>
      <cdr:y>0.51778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92562" y="479696"/>
          <a:ext cx="4830617" cy="310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l"/>
          <a:endParaRPr lang="ru-RU" sz="1600" b="1" cap="none" spc="0" dirty="0" smtClean="0">
            <a:ln/>
            <a:solidFill>
              <a:schemeClr val="tx1"/>
            </a:solidFill>
            <a:effectLst/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Цель: повышение качества управления муниципальными финансами, создание условий для эффективного и ответственного управления финансами муниципальных образований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  </a:t>
          </a:r>
          <a:endParaRPr lang="ru-RU" sz="2000" b="1" dirty="0" smtClean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Ответственный исполнитель: </a:t>
          </a:r>
        </a:p>
        <a:p xmlns:a="http://schemas.openxmlformats.org/drawingml/2006/main">
          <a:pPr algn="just"/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Финансовое управление МО «</a:t>
          </a:r>
          <a:r>
            <a:rPr lang="ru-RU" sz="20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Жигаловский</a:t>
          </a:r>
          <a:r>
            <a:rPr lang="ru-RU" sz="20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 район»</a:t>
          </a:r>
        </a:p>
      </cdr:txBody>
    </cdr:sp>
  </cdr:relSizeAnchor>
  <cdr:relSizeAnchor xmlns:cdr="http://schemas.openxmlformats.org/drawingml/2006/chartDrawing">
    <cdr:from>
      <cdr:x>0.03765</cdr:x>
      <cdr:y>0.66255</cdr:y>
    </cdr:from>
    <cdr:to>
      <cdr:x>0.93658</cdr:x>
      <cdr:y>0.70729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74904" y="4557949"/>
          <a:ext cx="89519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n/>
              <a:solidFill>
                <a:schemeClr val="accent4"/>
              </a:solidFill>
            </a:rPr>
            <a:t>ОСНОВНЫЕ ЦЕЛЕВЫЕ ПОКАЗАТЕЛИ</a:t>
          </a:r>
          <a:endParaRPr lang="ru-RU" sz="1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86075" y="857250"/>
            <a:ext cx="33718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5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0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366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1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274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728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185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639" algn="l" defTabSz="9549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6075" y="857250"/>
            <a:ext cx="337185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90994-DA2E-46ED-88E1-4192608F8C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6075" y="857250"/>
            <a:ext cx="337185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106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3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980" y="1166274"/>
            <a:ext cx="7787879" cy="248100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0" y="3742953"/>
            <a:ext cx="7787879" cy="17205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77455" indent="0" algn="ctr">
              <a:buNone/>
              <a:defRPr sz="2000"/>
            </a:lvl2pPr>
            <a:lvl3pPr marL="954909" indent="0" algn="ctr">
              <a:buNone/>
              <a:defRPr sz="1800"/>
            </a:lvl3pPr>
            <a:lvl4pPr marL="1432366" indent="0" algn="ctr">
              <a:buNone/>
              <a:defRPr sz="1700"/>
            </a:lvl4pPr>
            <a:lvl5pPr marL="1909819" indent="0" algn="ctr">
              <a:buNone/>
              <a:defRPr sz="1700"/>
            </a:lvl5pPr>
            <a:lvl6pPr marL="2387274" indent="0" algn="ctr">
              <a:buNone/>
              <a:defRPr sz="1700"/>
            </a:lvl6pPr>
            <a:lvl7pPr marL="2864728" indent="0" algn="ctr">
              <a:buNone/>
              <a:defRPr sz="1700"/>
            </a:lvl7pPr>
            <a:lvl8pPr marL="3342185" indent="0" algn="ctr">
              <a:buNone/>
              <a:defRPr sz="1700"/>
            </a:lvl8pPr>
            <a:lvl9pPr marL="3819639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5" y="379407"/>
            <a:ext cx="2239015" cy="6039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0" y="379407"/>
            <a:ext cx="6587247" cy="6039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2" y="1776627"/>
            <a:ext cx="8956060" cy="2964338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2" y="4769013"/>
            <a:ext cx="8956060" cy="15588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77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549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23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09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87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64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421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196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897047"/>
            <a:ext cx="4413131" cy="45215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9" y="1897047"/>
            <a:ext cx="4413131" cy="45215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3" y="379408"/>
            <a:ext cx="8956060" cy="1377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4" y="1746935"/>
            <a:ext cx="4392850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4" y="2603077"/>
            <a:ext cx="4392850" cy="38287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21" y="1746935"/>
            <a:ext cx="4414483" cy="8561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7455" indent="0">
              <a:buNone/>
              <a:defRPr sz="2000" b="1"/>
            </a:lvl2pPr>
            <a:lvl3pPr marL="954909" indent="0">
              <a:buNone/>
              <a:defRPr sz="1800" b="1"/>
            </a:lvl3pPr>
            <a:lvl4pPr marL="1432366" indent="0">
              <a:buNone/>
              <a:defRPr sz="1700" b="1"/>
            </a:lvl4pPr>
            <a:lvl5pPr marL="1909819" indent="0">
              <a:buNone/>
              <a:defRPr sz="1700" b="1"/>
            </a:lvl5pPr>
            <a:lvl6pPr marL="2387274" indent="0">
              <a:buNone/>
              <a:defRPr sz="1700" b="1"/>
            </a:lvl6pPr>
            <a:lvl7pPr marL="2864728" indent="0">
              <a:buNone/>
              <a:defRPr sz="1700" b="1"/>
            </a:lvl7pPr>
            <a:lvl8pPr marL="3342185" indent="0">
              <a:buNone/>
              <a:defRPr sz="1700" b="1"/>
            </a:lvl8pPr>
            <a:lvl9pPr marL="381963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21" y="2603077"/>
            <a:ext cx="4414483" cy="38287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5" y="1026060"/>
            <a:ext cx="5256819" cy="50642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475086"/>
            <a:ext cx="3349059" cy="16628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5" y="1026060"/>
            <a:ext cx="5256819" cy="50642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77455" indent="0">
              <a:buNone/>
              <a:defRPr sz="2800"/>
            </a:lvl2pPr>
            <a:lvl3pPr marL="954909" indent="0">
              <a:buNone/>
              <a:defRPr sz="2400"/>
            </a:lvl3pPr>
            <a:lvl4pPr marL="1432366" indent="0">
              <a:buNone/>
              <a:defRPr sz="2000"/>
            </a:lvl4pPr>
            <a:lvl5pPr marL="1909819" indent="0">
              <a:buNone/>
              <a:defRPr sz="2000"/>
            </a:lvl5pPr>
            <a:lvl6pPr marL="2387274" indent="0">
              <a:buNone/>
              <a:defRPr sz="2000"/>
            </a:lvl6pPr>
            <a:lvl7pPr marL="2864728" indent="0">
              <a:buNone/>
              <a:defRPr sz="2000"/>
            </a:lvl7pPr>
            <a:lvl8pPr marL="3342185" indent="0">
              <a:buNone/>
              <a:defRPr sz="2000"/>
            </a:lvl8pPr>
            <a:lvl9pPr marL="38196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2" y="2137886"/>
            <a:ext cx="3349059" cy="3960701"/>
          </a:xfrm>
        </p:spPr>
        <p:txBody>
          <a:bodyPr/>
          <a:lstStyle>
            <a:lvl1pPr marL="0" indent="0">
              <a:buNone/>
              <a:defRPr sz="1700"/>
            </a:lvl1pPr>
            <a:lvl2pPr marL="477455" indent="0">
              <a:buNone/>
              <a:defRPr sz="1500"/>
            </a:lvl2pPr>
            <a:lvl3pPr marL="954909" indent="0">
              <a:buNone/>
              <a:defRPr sz="1300"/>
            </a:lvl3pPr>
            <a:lvl4pPr marL="1432366" indent="0">
              <a:buNone/>
              <a:defRPr sz="1000"/>
            </a:lvl4pPr>
            <a:lvl5pPr marL="1909819" indent="0">
              <a:buNone/>
              <a:defRPr sz="1000"/>
            </a:lvl5pPr>
            <a:lvl6pPr marL="2387274" indent="0">
              <a:buNone/>
              <a:defRPr sz="1000"/>
            </a:lvl6pPr>
            <a:lvl7pPr marL="2864728" indent="0">
              <a:buNone/>
              <a:defRPr sz="1000"/>
            </a:lvl7pPr>
            <a:lvl8pPr marL="3342185" indent="0">
              <a:buNone/>
              <a:defRPr sz="1000"/>
            </a:lvl8pPr>
            <a:lvl9pPr marL="38196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91" y="379408"/>
            <a:ext cx="8956060" cy="1377422"/>
          </a:xfrm>
          <a:prstGeom prst="rect">
            <a:avLst/>
          </a:prstGeom>
        </p:spPr>
        <p:txBody>
          <a:bodyPr vert="horz" lIns="95490" tIns="47745" rIns="95490" bIns="477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91" y="1897047"/>
            <a:ext cx="8956060" cy="4521561"/>
          </a:xfrm>
          <a:prstGeom prst="rect">
            <a:avLst/>
          </a:prstGeom>
        </p:spPr>
        <p:txBody>
          <a:bodyPr vert="horz" lIns="95490" tIns="47745" rIns="95490" bIns="477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9" y="6605026"/>
            <a:ext cx="3504545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6" y="6605026"/>
            <a:ext cx="2336364" cy="379407"/>
          </a:xfrm>
          <a:prstGeom prst="rect">
            <a:avLst/>
          </a:prstGeom>
        </p:spPr>
        <p:txBody>
          <a:bodyPr vert="horz" lIns="95490" tIns="47745" rIns="95490" bIns="477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54909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727" indent="-238727" algn="l" defTabSz="954909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18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092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8547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001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458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913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58366" indent="-238727" algn="l" defTabSz="954909" rtl="0" eaLnBrk="1" latinLnBrk="0" hangingPunct="1">
        <a:lnSpc>
          <a:spcPct val="90000"/>
        </a:lnSpc>
        <a:spcBef>
          <a:spcPts val="52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745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490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2366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81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274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728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2185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9639" algn="l" defTabSz="9549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17.xml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chart" Target="../charts/chart18.xml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microsoft.com/office/2007/relationships/hdphoto" Target="../media/hdphoto1.wdp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chart" Target="../charts/chart19.xml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QuickStyle" Target="../diagrams/quickStyle12.xml"/><Relationship Id="rId3" Type="http://schemas.microsoft.com/office/2007/relationships/hdphoto" Target="../media/hdphoto1.wdp"/><Relationship Id="rId7" Type="http://schemas.openxmlformats.org/officeDocument/2006/relationships/diagramLayout" Target="../diagrams/layout11.xml"/><Relationship Id="rId12" Type="http://schemas.openxmlformats.org/officeDocument/2006/relationships/diagramLayout" Target="../diagrams/layou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11" Type="http://schemas.openxmlformats.org/officeDocument/2006/relationships/diagramData" Target="../diagrams/data12.xml"/><Relationship Id="rId5" Type="http://schemas.openxmlformats.org/officeDocument/2006/relationships/chart" Target="../charts/chart20.xml"/><Relationship Id="rId15" Type="http://schemas.microsoft.com/office/2007/relationships/diagramDrawing" Target="../diagrams/drawing12.xml"/><Relationship Id="rId10" Type="http://schemas.microsoft.com/office/2007/relationships/diagramDrawing" Target="../diagrams/drawing1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1.xml"/><Relationship Id="rId14" Type="http://schemas.openxmlformats.org/officeDocument/2006/relationships/diagramColors" Target="../diagrams/colors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chart" Target="../charts/chart21.xml"/><Relationship Id="rId9" Type="http://schemas.microsoft.com/office/2007/relationships/diagramDrawing" Target="../diagrams/drawin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9%D0%BE%D0%BD%D1%8B_%D0%A0%D0%BE%D1%81%D1%81%D0%B8%D0%B8" TargetMode="External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8%D1%80%D0%BA%D1%83%D1%82%D1%81%D0%BA%D0%BE%D0%B9_%D0%BE%D0%B1%D0%BB%D0%B0%D1%81%D1%82%D0%B8" TargetMode="External"/><Relationship Id="rId12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hyperlink" Target="https://ru.wikipedia.org/wiki/%D0%98%D1%80%D0%BA%D1%83%D1%82%D1%81%D0%BA%D0%B0%D1%8F_%D0%BE%D0%B1%D0%BB%D0%B0%D1%81%D1%82%D1%8C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QuickStyle" Target="../diagrams/quickStyle1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4.xml"/><Relationship Id="rId12" Type="http://schemas.openxmlformats.org/officeDocument/2006/relationships/diagramLayout" Target="../diagrams/layou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11" Type="http://schemas.openxmlformats.org/officeDocument/2006/relationships/diagramData" Target="../diagrams/data15.xml"/><Relationship Id="rId5" Type="http://schemas.openxmlformats.org/officeDocument/2006/relationships/diagramData" Target="../diagrams/data14.xml"/><Relationship Id="rId15" Type="http://schemas.microsoft.com/office/2007/relationships/diagramDrawing" Target="../diagrams/drawing15.xml"/><Relationship Id="rId10" Type="http://schemas.openxmlformats.org/officeDocument/2006/relationships/image" Target="../media/image14.jpg"/><Relationship Id="rId4" Type="http://schemas.openxmlformats.org/officeDocument/2006/relationships/chart" Target="../charts/chart22.xml"/><Relationship Id="rId9" Type="http://schemas.microsoft.com/office/2007/relationships/diagramDrawing" Target="../diagrams/drawing14.xml"/><Relationship Id="rId14" Type="http://schemas.openxmlformats.org/officeDocument/2006/relationships/diagramColors" Target="../diagrams/colors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3" Type="http://schemas.microsoft.com/office/2007/relationships/hdphoto" Target="../media/hdphoto1.wdp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chart" Target="../charts/chart23.xml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4" Type="http://schemas.openxmlformats.org/officeDocument/2006/relationships/image" Target="../media/image15.jpg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13" Type="http://schemas.openxmlformats.org/officeDocument/2006/relationships/diagramColors" Target="../diagrams/colors1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8.xml"/><Relationship Id="rId12" Type="http://schemas.openxmlformats.org/officeDocument/2006/relationships/diagramQuickStyle" Target="../diagrams/quickStyl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11" Type="http://schemas.openxmlformats.org/officeDocument/2006/relationships/diagramLayout" Target="../diagrams/layout19.xml"/><Relationship Id="rId5" Type="http://schemas.openxmlformats.org/officeDocument/2006/relationships/diagramData" Target="../diagrams/data18.xml"/><Relationship Id="rId10" Type="http://schemas.openxmlformats.org/officeDocument/2006/relationships/diagramData" Target="../diagrams/data19.xml"/><Relationship Id="rId4" Type="http://schemas.openxmlformats.org/officeDocument/2006/relationships/chart" Target="../charts/chart24.xml"/><Relationship Id="rId9" Type="http://schemas.microsoft.com/office/2007/relationships/diagramDrawing" Target="../diagrams/drawing18.xml"/><Relationship Id="rId14" Type="http://schemas.microsoft.com/office/2007/relationships/diagramDrawing" Target="../diagrams/drawing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diagramColors" Target="../diagrams/colors2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0.xml"/><Relationship Id="rId12" Type="http://schemas.openxmlformats.org/officeDocument/2006/relationships/diagramQuickStyle" Target="../diagrams/quickStyl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11" Type="http://schemas.openxmlformats.org/officeDocument/2006/relationships/diagramLayout" Target="../diagrams/layout21.xml"/><Relationship Id="rId5" Type="http://schemas.openxmlformats.org/officeDocument/2006/relationships/diagramData" Target="../diagrams/data20.xml"/><Relationship Id="rId15" Type="http://schemas.openxmlformats.org/officeDocument/2006/relationships/image" Target="../media/image19.png"/><Relationship Id="rId10" Type="http://schemas.openxmlformats.org/officeDocument/2006/relationships/diagramData" Target="../diagrams/data21.xml"/><Relationship Id="rId4" Type="http://schemas.openxmlformats.org/officeDocument/2006/relationships/chart" Target="../charts/chart25.xml"/><Relationship Id="rId9" Type="http://schemas.microsoft.com/office/2007/relationships/diagramDrawing" Target="../diagrams/drawing20.xml"/><Relationship Id="rId14" Type="http://schemas.microsoft.com/office/2007/relationships/diagramDrawing" Target="../diagrams/drawing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5" Type="http://schemas.openxmlformats.org/officeDocument/2006/relationships/image" Target="../media/image20.jpg"/><Relationship Id="rId10" Type="http://schemas.openxmlformats.org/officeDocument/2006/relationships/diagramData" Target="../diagrams/data23.xml"/><Relationship Id="rId4" Type="http://schemas.openxmlformats.org/officeDocument/2006/relationships/chart" Target="../charts/chart26.xml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13" Type="http://schemas.openxmlformats.org/officeDocument/2006/relationships/diagramColors" Target="../diagrams/colors2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4.xml"/><Relationship Id="rId12" Type="http://schemas.openxmlformats.org/officeDocument/2006/relationships/diagramQuickStyle" Target="../diagrams/quickStyl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4.xml"/><Relationship Id="rId11" Type="http://schemas.openxmlformats.org/officeDocument/2006/relationships/diagramLayout" Target="../diagrams/layout25.xml"/><Relationship Id="rId5" Type="http://schemas.openxmlformats.org/officeDocument/2006/relationships/diagramData" Target="../diagrams/data24.xml"/><Relationship Id="rId15" Type="http://schemas.openxmlformats.org/officeDocument/2006/relationships/image" Target="../media/image21.png"/><Relationship Id="rId10" Type="http://schemas.openxmlformats.org/officeDocument/2006/relationships/diagramData" Target="../diagrams/data25.xml"/><Relationship Id="rId4" Type="http://schemas.openxmlformats.org/officeDocument/2006/relationships/chart" Target="../charts/chart27.xml"/><Relationship Id="rId9" Type="http://schemas.microsoft.com/office/2007/relationships/diagramDrawing" Target="../diagrams/drawing24.xml"/><Relationship Id="rId14" Type="http://schemas.microsoft.com/office/2007/relationships/diagramDrawing" Target="../diagrams/drawing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13" Type="http://schemas.openxmlformats.org/officeDocument/2006/relationships/diagramColors" Target="../diagrams/colors2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6.xml"/><Relationship Id="rId12" Type="http://schemas.openxmlformats.org/officeDocument/2006/relationships/diagramQuickStyle" Target="../diagrams/quickStyl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6.xml"/><Relationship Id="rId11" Type="http://schemas.openxmlformats.org/officeDocument/2006/relationships/diagramLayout" Target="../diagrams/layout27.xml"/><Relationship Id="rId5" Type="http://schemas.openxmlformats.org/officeDocument/2006/relationships/diagramData" Target="../diagrams/data26.xml"/><Relationship Id="rId10" Type="http://schemas.openxmlformats.org/officeDocument/2006/relationships/diagramData" Target="../diagrams/data27.xml"/><Relationship Id="rId4" Type="http://schemas.openxmlformats.org/officeDocument/2006/relationships/chart" Target="../charts/chart28.xml"/><Relationship Id="rId9" Type="http://schemas.microsoft.com/office/2007/relationships/diagramDrawing" Target="../diagrams/drawing26.xml"/><Relationship Id="rId14" Type="http://schemas.microsoft.com/office/2007/relationships/diagramDrawing" Target="../diagrams/drawing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13" Type="http://schemas.openxmlformats.org/officeDocument/2006/relationships/diagramColors" Target="../diagrams/colors2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8.xml"/><Relationship Id="rId12" Type="http://schemas.openxmlformats.org/officeDocument/2006/relationships/diagramQuickStyle" Target="../diagrams/quickStyl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8.xml"/><Relationship Id="rId11" Type="http://schemas.openxmlformats.org/officeDocument/2006/relationships/diagramLayout" Target="../diagrams/layout29.xml"/><Relationship Id="rId5" Type="http://schemas.openxmlformats.org/officeDocument/2006/relationships/diagramData" Target="../diagrams/data28.xml"/><Relationship Id="rId15" Type="http://schemas.openxmlformats.org/officeDocument/2006/relationships/image" Target="../media/image23.png"/><Relationship Id="rId10" Type="http://schemas.openxmlformats.org/officeDocument/2006/relationships/diagramData" Target="../diagrams/data29.xml"/><Relationship Id="rId4" Type="http://schemas.openxmlformats.org/officeDocument/2006/relationships/chart" Target="../charts/chart29.xml"/><Relationship Id="rId9" Type="http://schemas.microsoft.com/office/2007/relationships/diagramDrawing" Target="../diagrams/drawing28.xml"/><Relationship Id="rId14" Type="http://schemas.microsoft.com/office/2007/relationships/diagramDrawing" Target="../diagrams/drawing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13" Type="http://schemas.openxmlformats.org/officeDocument/2006/relationships/diagramColors" Target="../diagrams/colors3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0.xml"/><Relationship Id="rId12" Type="http://schemas.openxmlformats.org/officeDocument/2006/relationships/diagramQuickStyle" Target="../diagrams/quickStyl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0.xml"/><Relationship Id="rId11" Type="http://schemas.openxmlformats.org/officeDocument/2006/relationships/diagramLayout" Target="../diagrams/layout31.xml"/><Relationship Id="rId5" Type="http://schemas.openxmlformats.org/officeDocument/2006/relationships/diagramData" Target="../diagrams/data30.xml"/><Relationship Id="rId10" Type="http://schemas.openxmlformats.org/officeDocument/2006/relationships/diagramData" Target="../diagrams/data31.xml"/><Relationship Id="rId4" Type="http://schemas.openxmlformats.org/officeDocument/2006/relationships/chart" Target="../charts/chart30.xml"/><Relationship Id="rId9" Type="http://schemas.microsoft.com/office/2007/relationships/diagramDrawing" Target="../diagrams/drawing30.xml"/><Relationship Id="rId14" Type="http://schemas.microsoft.com/office/2007/relationships/diagramDrawing" Target="../diagrams/drawing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13" Type="http://schemas.openxmlformats.org/officeDocument/2006/relationships/diagramColors" Target="../diagrams/colors3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2.xml"/><Relationship Id="rId12" Type="http://schemas.openxmlformats.org/officeDocument/2006/relationships/diagramQuickStyle" Target="../diagrams/quickStyl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2.xml"/><Relationship Id="rId11" Type="http://schemas.openxmlformats.org/officeDocument/2006/relationships/diagramLayout" Target="../diagrams/layout33.xml"/><Relationship Id="rId5" Type="http://schemas.openxmlformats.org/officeDocument/2006/relationships/diagramData" Target="../diagrams/data32.xml"/><Relationship Id="rId10" Type="http://schemas.openxmlformats.org/officeDocument/2006/relationships/diagramData" Target="../diagrams/data33.xml"/><Relationship Id="rId4" Type="http://schemas.openxmlformats.org/officeDocument/2006/relationships/chart" Target="../charts/chart31.xml"/><Relationship Id="rId9" Type="http://schemas.microsoft.com/office/2007/relationships/diagramDrawing" Target="../diagrams/drawing32.xml"/><Relationship Id="rId14" Type="http://schemas.microsoft.com/office/2007/relationships/diagramDrawing" Target="../diagrams/drawing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jpeg"/><Relationship Id="rId4" Type="http://schemas.openxmlformats.org/officeDocument/2006/relationships/hyperlink" Target="garantf1://86367.0/" TargetMode="External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13" Type="http://schemas.openxmlformats.org/officeDocument/2006/relationships/diagramColors" Target="../diagrams/colors35.xml"/><Relationship Id="rId18" Type="http://schemas.openxmlformats.org/officeDocument/2006/relationships/diagramColors" Target="../diagrams/colors36.xml"/><Relationship Id="rId26" Type="http://schemas.openxmlformats.org/officeDocument/2006/relationships/diagramLayout" Target="../diagrams/layout38.xml"/><Relationship Id="rId3" Type="http://schemas.microsoft.com/office/2007/relationships/hdphoto" Target="../media/hdphoto1.wdp"/><Relationship Id="rId21" Type="http://schemas.openxmlformats.org/officeDocument/2006/relationships/diagramLayout" Target="../diagrams/layout37.xml"/><Relationship Id="rId7" Type="http://schemas.openxmlformats.org/officeDocument/2006/relationships/diagramQuickStyle" Target="../diagrams/quickStyle34.xml"/><Relationship Id="rId12" Type="http://schemas.openxmlformats.org/officeDocument/2006/relationships/diagramQuickStyle" Target="../diagrams/quickStyle35.xml"/><Relationship Id="rId17" Type="http://schemas.openxmlformats.org/officeDocument/2006/relationships/diagramQuickStyle" Target="../diagrams/quickStyle36.xml"/><Relationship Id="rId25" Type="http://schemas.openxmlformats.org/officeDocument/2006/relationships/diagramData" Target="../diagrams/data38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36.xml"/><Relationship Id="rId20" Type="http://schemas.openxmlformats.org/officeDocument/2006/relationships/diagramData" Target="../diagrams/data37.xml"/><Relationship Id="rId29" Type="http://schemas.microsoft.com/office/2007/relationships/diagramDrawing" Target="../diagrams/drawing3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4.xml"/><Relationship Id="rId11" Type="http://schemas.openxmlformats.org/officeDocument/2006/relationships/diagramLayout" Target="../diagrams/layout35.xml"/><Relationship Id="rId24" Type="http://schemas.microsoft.com/office/2007/relationships/diagramDrawing" Target="../diagrams/drawing37.xml"/><Relationship Id="rId5" Type="http://schemas.openxmlformats.org/officeDocument/2006/relationships/diagramData" Target="../diagrams/data34.xml"/><Relationship Id="rId15" Type="http://schemas.openxmlformats.org/officeDocument/2006/relationships/diagramData" Target="../diagrams/data36.xml"/><Relationship Id="rId23" Type="http://schemas.openxmlformats.org/officeDocument/2006/relationships/diagramColors" Target="../diagrams/colors37.xml"/><Relationship Id="rId28" Type="http://schemas.openxmlformats.org/officeDocument/2006/relationships/diagramColors" Target="../diagrams/colors38.xml"/><Relationship Id="rId10" Type="http://schemas.openxmlformats.org/officeDocument/2006/relationships/diagramData" Target="../diagrams/data35.xml"/><Relationship Id="rId19" Type="http://schemas.microsoft.com/office/2007/relationships/diagramDrawing" Target="../diagrams/drawing36.xml"/><Relationship Id="rId4" Type="http://schemas.openxmlformats.org/officeDocument/2006/relationships/chart" Target="../charts/chart32.xml"/><Relationship Id="rId9" Type="http://schemas.microsoft.com/office/2007/relationships/diagramDrawing" Target="../diagrams/drawing34.xml"/><Relationship Id="rId14" Type="http://schemas.microsoft.com/office/2007/relationships/diagramDrawing" Target="../diagrams/drawing35.xml"/><Relationship Id="rId22" Type="http://schemas.openxmlformats.org/officeDocument/2006/relationships/diagramQuickStyle" Target="../diagrams/quickStyle37.xml"/><Relationship Id="rId27" Type="http://schemas.openxmlformats.org/officeDocument/2006/relationships/diagramQuickStyle" Target="../diagrams/quickStyle3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9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9.xml"/><Relationship Id="rId11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microsoft.com/office/2007/relationships/diagramDrawing" Target="../diagrams/drawing39.xml"/><Relationship Id="rId4" Type="http://schemas.microsoft.com/office/2007/relationships/hdphoto" Target="../media/hdphoto1.wdp"/><Relationship Id="rId9" Type="http://schemas.openxmlformats.org/officeDocument/2006/relationships/diagramColors" Target="../diagrams/colors3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microsoft.com/office/2007/relationships/hdphoto" Target="../media/hdphoto1.wdp"/><Relationship Id="rId7" Type="http://schemas.openxmlformats.org/officeDocument/2006/relationships/diagramColors" Target="../diagrams/colors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jfinupr@irmail.ru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0242177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52" y="956642"/>
            <a:ext cx="9908086" cy="6205787"/>
          </a:xfrm>
          <a:prstGeom prst="rect">
            <a:avLst/>
          </a:prstGeom>
        </p:spPr>
        <p:txBody>
          <a:bodyPr wrap="square" lIns="95490" tIns="47745" rIns="95490" bIns="47745">
            <a:spAutoFit/>
          </a:bodyPr>
          <a:lstStyle/>
          <a:p>
            <a:pPr algn="ctr" defTabSz="954909">
              <a:defRPr/>
            </a:pPr>
            <a:endParaRPr lang="ru-RU" sz="43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БЮДЖЕТ </a:t>
            </a:r>
            <a:endParaRPr lang="ru-RU" sz="430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  <a:endParaRPr lang="ru-RU" sz="43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ЖИГАЛОВСКИЙ РАЙОН»</a:t>
            </a:r>
          </a:p>
          <a:p>
            <a:pPr algn="ctr" defTabSz="954909">
              <a:defRPr/>
            </a:pPr>
            <a:r>
              <a:rPr lang="ru-RU" sz="43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2020 ГОД И ПЛАНОВЫЙ ПЕРИОД 2021 И 2022 </a:t>
            </a:r>
            <a:r>
              <a:rPr lang="ru-RU" sz="4300" b="1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ГОДОВ</a:t>
            </a:r>
            <a:r>
              <a:rPr lang="ru-RU" sz="4300" kern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</a:rPr>
              <a:t> </a:t>
            </a:r>
          </a:p>
          <a:p>
            <a:pPr algn="ctr" defTabSz="954909">
              <a:defRPr/>
            </a:pPr>
            <a:endParaRPr lang="ru-RU" sz="4300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</a:endParaRPr>
          </a:p>
          <a:p>
            <a:pPr algn="ctr" defTabSz="954909">
              <a:defRPr/>
            </a:pPr>
            <a:endParaRPr lang="ru-RU" sz="32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defTabSz="954909">
              <a:defRPr/>
            </a:pPr>
            <a:endParaRPr lang="ru-RU" sz="3200" b="1" kern="0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528" y="4948137"/>
            <a:ext cx="9079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(по материалам решения Думы муниципального образования «</a:t>
            </a:r>
            <a:r>
              <a:rPr lang="ru-RU" sz="1600" b="1" cap="none" spc="0" dirty="0" err="1" smtClean="0">
                <a:ln/>
                <a:solidFill>
                  <a:schemeClr val="accent4"/>
                </a:solidFill>
                <a:effectLst/>
              </a:rPr>
              <a:t>Жигаловский</a:t>
            </a:r>
            <a:r>
              <a:rPr lang="ru-RU" sz="1600" b="1" cap="none" spc="0" dirty="0" smtClean="0">
                <a:ln/>
                <a:solidFill>
                  <a:schemeClr val="accent4"/>
                </a:solidFill>
                <a:effectLst/>
              </a:rPr>
              <a:t> район»</a:t>
            </a:r>
          </a:p>
          <a:p>
            <a:pPr algn="ctr"/>
            <a:r>
              <a:rPr lang="ru-RU" sz="1600" b="1" dirty="0" smtClean="0">
                <a:ln/>
                <a:solidFill>
                  <a:schemeClr val="accent4"/>
                </a:solidFill>
              </a:rPr>
              <a:t>от 24 декабря 2019 года №89)</a:t>
            </a:r>
            <a:endParaRPr lang="ru-RU" sz="1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Objec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197451"/>
              </p:ext>
            </p:extLst>
          </p:nvPr>
        </p:nvGraphicFramePr>
        <p:xfrm>
          <a:off x="4862452" y="4753963"/>
          <a:ext cx="5238144" cy="216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663808" y="6182019"/>
            <a:ext cx="817716" cy="43958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3854" y="5957544"/>
            <a:ext cx="4006807" cy="301086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% - соотношение к прошлому периоду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127342" y="688932"/>
            <a:ext cx="8475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характеристики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бюджета в динамике,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млн.рублей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53651867"/>
              </p:ext>
            </p:extLst>
          </p:nvPr>
        </p:nvGraphicFramePr>
        <p:xfrm>
          <a:off x="34245" y="1243584"/>
          <a:ext cx="10216179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1417320" y="3584448"/>
            <a:ext cx="75895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110,1</a:t>
            </a:r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  <a:endPara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3119" y="3657600"/>
            <a:ext cx="66751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1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109,2</a:t>
            </a:r>
            <a:r>
              <a:rPr lang="ru-RU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%)</a:t>
            </a:r>
            <a:endParaRPr lang="ru-RU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1144383"/>
              </p:ext>
            </p:extLst>
          </p:nvPr>
        </p:nvGraphicFramePr>
        <p:xfrm>
          <a:off x="1366677" y="1428747"/>
          <a:ext cx="10959815" cy="55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11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478762" y="2500423"/>
            <a:ext cx="2134071" cy="21233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ВСЕГО </a:t>
            </a:r>
          </a:p>
          <a:p>
            <a:pPr algn="ctr"/>
            <a:r>
              <a:rPr lang="ru-RU" sz="3066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 </a:t>
            </a:r>
            <a:r>
              <a:rPr lang="ru-RU" sz="3066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г.</a:t>
            </a:r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ru-RU" sz="3407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3407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704</a:t>
            </a:r>
            <a:endParaRPr lang="ru-RU" sz="3407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3407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703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407" y="798003"/>
            <a:ext cx="856582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</a:t>
            </a:r>
            <a:r>
              <a:rPr lang="ru-RU" sz="3066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 </a:t>
            </a:r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ГОДУ,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29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8408475" y="5848131"/>
            <a:ext cx="389394" cy="3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9B96041E-F359-4D56-9B8E-383D98AD5FF1}" type="slidenum">
              <a:rPr lang="ru-RU" altLang="ru-RU" sz="852">
                <a:solidFill>
                  <a:srgbClr val="A7A399"/>
                </a:solidFill>
                <a:latin typeface="Arial" panose="020B0604020202020204" pitchFamily="34" charset="0"/>
              </a:rPr>
              <a:pPr algn="r" eaLnBrk="1" hangingPunct="1"/>
              <a:t>12</a:t>
            </a:fld>
            <a:endParaRPr lang="ru-RU" altLang="ru-RU" sz="852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4923376" cy="419346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0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78407" y="798003"/>
            <a:ext cx="8565823" cy="550434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ДОХОДОВ В </a:t>
            </a:r>
            <a:r>
              <a:rPr lang="ru-RU" sz="3066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динамике, </a:t>
            </a:r>
            <a:r>
              <a:rPr lang="ru-RU" sz="306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7804623"/>
              </p:ext>
            </p:extLst>
          </p:nvPr>
        </p:nvGraphicFramePr>
        <p:xfrm>
          <a:off x="109728" y="1472184"/>
          <a:ext cx="10131551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6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" y="0"/>
            <a:ext cx="10364906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Диаграмма 3"/>
          <p:cNvGraphicFramePr/>
          <p:nvPr>
            <p:extLst/>
          </p:nvPr>
        </p:nvGraphicFramePr>
        <p:xfrm>
          <a:off x="4982729" y="1882701"/>
          <a:ext cx="5389592" cy="460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"/>
            <a:ext cx="1147038" cy="785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5700188" y="-11517"/>
            <a:ext cx="4672133" cy="39319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3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899" tIns="64899" rIns="64899" bIns="64899" numCol="1" spcCol="1270" anchor="ctr" anchorCtr="0">
              <a:noAutofit/>
            </a:bodyPr>
            <a:lstStyle/>
            <a:p>
              <a:pPr algn="ctr" defTabSz="7571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3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703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3232" y="502919"/>
            <a:ext cx="9539547" cy="786396"/>
          </a:xfrm>
          <a:prstGeom prst="rect">
            <a:avLst/>
          </a:prstGeom>
          <a:noFill/>
        </p:spPr>
        <p:txBody>
          <a:bodyPr wrap="square" lIns="77879" tIns="38939" rIns="77879" bIns="38939">
            <a:spAutoFit/>
          </a:bodyPr>
          <a:lstStyle/>
          <a:p>
            <a:pPr algn="ctr"/>
            <a:r>
              <a:rPr lang="ru-RU" sz="340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ПО РАЗДЕЛАМ В ДИНАМИКЕ</a:t>
            </a:r>
            <a:r>
              <a:rPr lang="ru-RU" sz="4599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70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262694"/>
              </p:ext>
            </p:extLst>
          </p:nvPr>
        </p:nvGraphicFramePr>
        <p:xfrm>
          <a:off x="3699243" y="1291681"/>
          <a:ext cx="7284911" cy="602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19206"/>
              </p:ext>
            </p:extLst>
          </p:nvPr>
        </p:nvGraphicFramePr>
        <p:xfrm>
          <a:off x="-536833" y="1905384"/>
          <a:ext cx="7009089" cy="497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211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4056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3809514"/>
              </p:ext>
            </p:extLst>
          </p:nvPr>
        </p:nvGraphicFramePr>
        <p:xfrm>
          <a:off x="118872" y="308494"/>
          <a:ext cx="9967639" cy="681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0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66352224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25574870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53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04771645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20930082"/>
              </p:ext>
            </p:extLst>
          </p:nvPr>
        </p:nvGraphicFramePr>
        <p:xfrm>
          <a:off x="484632" y="2532888"/>
          <a:ext cx="959205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572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7" y="87249"/>
            <a:ext cx="1313739" cy="91859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2518579"/>
              </p:ext>
            </p:extLst>
          </p:nvPr>
        </p:nvGraphicFramePr>
        <p:xfrm>
          <a:off x="265176" y="18292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82977506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24903718"/>
              </p:ext>
            </p:extLst>
          </p:nvPr>
        </p:nvGraphicFramePr>
        <p:xfrm>
          <a:off x="493776" y="2057400"/>
          <a:ext cx="4617721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758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388961"/>
            <a:ext cx="972813" cy="32427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4927825"/>
              </p:ext>
            </p:extLst>
          </p:nvPr>
        </p:nvGraphicFramePr>
        <p:xfrm>
          <a:off x="161528" y="278557"/>
          <a:ext cx="10079720" cy="684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61390687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57224827"/>
              </p:ext>
            </p:extLst>
          </p:nvPr>
        </p:nvGraphicFramePr>
        <p:xfrm>
          <a:off x="621792" y="2459736"/>
          <a:ext cx="4489705" cy="226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7716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5438293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46434309"/>
              </p:ext>
            </p:extLst>
          </p:nvPr>
        </p:nvGraphicFramePr>
        <p:xfrm>
          <a:off x="557784" y="3035808"/>
          <a:ext cx="9537192" cy="399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5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5400" y="943586"/>
            <a:ext cx="3797924" cy="311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1" descr="Карта-сх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865625" y="196312"/>
            <a:ext cx="5087927" cy="680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s://upload.wikimedia.org/wikipedia/commons/f/f9/Flag_of_Zhigalovsky_rayon_%28Irkutsk_oblast%2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00" y="4161954"/>
            <a:ext cx="3712577" cy="27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"/>
            <a:ext cx="6909122" cy="958197"/>
          </a:xfrm>
          <a:prstGeom prst="rect">
            <a:avLst/>
          </a:prstGeom>
        </p:spPr>
        <p:txBody>
          <a:bodyPr lIns="95490" tIns="47745" rIns="95490" bIns="47745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ЖИГАЛОВСКИЙ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—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7" action="ppaction://hlinkfile" tooltip="Административно-территориальное деление Иркутской области"/>
              </a:rPr>
              <a:t>административно-территориальное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8" action="ppaction://hlinkfile" tooltip="Районы России"/>
              </a:rPr>
              <a:t>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9" action="ppaction://hlinkfile" tooltip="Муниципальное образование"/>
              </a:rPr>
              <a:t>муниципальное образование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0" action="ppaction://hlinkfile" tooltip="Муниципальный район"/>
              </a:rPr>
              <a:t>муниципальный район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) 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1" action="ppaction://hlinkfile" tooltip="Иркутская область"/>
              </a:rPr>
              <a:t>Иркутской области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  <a:hlinkClick r:id="rId12" action="ppaction://hlinkfile" tooltip="Россия"/>
              </a:rPr>
              <a:t>России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0766474"/>
              </p:ext>
            </p:extLst>
          </p:nvPr>
        </p:nvGraphicFramePr>
        <p:xfrm>
          <a:off x="329184" y="210312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80736504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" y="128016"/>
            <a:ext cx="989197" cy="107163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94098995"/>
              </p:ext>
            </p:extLst>
          </p:nvPr>
        </p:nvGraphicFramePr>
        <p:xfrm>
          <a:off x="402336" y="1728216"/>
          <a:ext cx="4709161" cy="275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695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210312"/>
            <a:ext cx="1289143" cy="74980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9578962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61883056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77142256"/>
              </p:ext>
            </p:extLst>
          </p:nvPr>
        </p:nvGraphicFramePr>
        <p:xfrm>
          <a:off x="530352" y="2368296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5163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23802962"/>
              </p:ext>
            </p:extLst>
          </p:nvPr>
        </p:nvGraphicFramePr>
        <p:xfrm>
          <a:off x="-368824" y="14056"/>
          <a:ext cx="10948432" cy="731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44056519"/>
              </p:ext>
            </p:extLst>
          </p:nvPr>
        </p:nvGraphicFramePr>
        <p:xfrm>
          <a:off x="252430" y="2454748"/>
          <a:ext cx="5110578" cy="467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67990359"/>
              </p:ext>
            </p:extLst>
          </p:nvPr>
        </p:nvGraphicFramePr>
        <p:xfrm>
          <a:off x="5201388" y="2656668"/>
          <a:ext cx="4992624" cy="44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98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2173088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532504182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00641834"/>
              </p:ext>
            </p:extLst>
          </p:nvPr>
        </p:nvGraphicFramePr>
        <p:xfrm>
          <a:off x="530352" y="1755648"/>
          <a:ext cx="4809744" cy="248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263" y="250205"/>
            <a:ext cx="955897" cy="10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393106"/>
              </p:ext>
            </p:extLst>
          </p:nvPr>
        </p:nvGraphicFramePr>
        <p:xfrm>
          <a:off x="493883" y="239866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77384424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5689006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" y="225271"/>
            <a:ext cx="905149" cy="13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7350364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075388058"/>
              </p:ext>
            </p:extLst>
          </p:nvPr>
        </p:nvGraphicFramePr>
        <p:xfrm>
          <a:off x="621792" y="5038344"/>
          <a:ext cx="4178808" cy="193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69741819"/>
              </p:ext>
            </p:extLst>
          </p:nvPr>
        </p:nvGraphicFramePr>
        <p:xfrm>
          <a:off x="694944" y="2487167"/>
          <a:ext cx="4581145" cy="214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55" y="292609"/>
            <a:ext cx="1121303" cy="88696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79669"/>
              </p:ext>
            </p:extLst>
          </p:nvPr>
        </p:nvGraphicFramePr>
        <p:xfrm>
          <a:off x="5412076" y="3977641"/>
          <a:ext cx="4737764" cy="2589168"/>
        </p:xfrm>
        <a:graphic>
          <a:graphicData uri="http://schemas.openxmlformats.org/drawingml/2006/table">
            <a:tbl>
              <a:tblPr/>
              <a:tblGrid>
                <a:gridCol w="2995559">
                  <a:extLst>
                    <a:ext uri="{9D8B030D-6E8A-4147-A177-3AD203B41FA5}">
                      <a16:colId xmlns:a16="http://schemas.microsoft.com/office/drawing/2014/main" val="865346726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114365667"/>
                    </a:ext>
                  </a:extLst>
                </a:gridCol>
                <a:gridCol w="488367">
                  <a:extLst>
                    <a:ext uri="{9D8B030D-6E8A-4147-A177-3AD203B41FA5}">
                      <a16:colId xmlns:a16="http://schemas.microsoft.com/office/drawing/2014/main" val="271117628"/>
                    </a:ext>
                  </a:extLst>
                </a:gridCol>
                <a:gridCol w="644752">
                  <a:extLst>
                    <a:ext uri="{9D8B030D-6E8A-4147-A177-3AD203B41FA5}">
                      <a16:colId xmlns:a16="http://schemas.microsoft.com/office/drawing/2014/main" val="1416347344"/>
                    </a:ext>
                  </a:extLst>
                </a:gridCol>
              </a:tblGrid>
              <a:tr h="330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623611"/>
                  </a:ext>
                </a:extLst>
              </a:tr>
              <a:tr h="599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подготовке к отопительному сезону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793875"/>
                  </a:ext>
                </a:extLst>
              </a:tr>
              <a:tr h="796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 документации "Строительство канализационно-очистных сооружений"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12659"/>
                  </a:ext>
                </a:extLst>
              </a:tr>
              <a:tr h="796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 документации "Строительство инфраструктуры (новый микрорайон)"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06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8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4111443"/>
              </p:ext>
            </p:extLst>
          </p:nvPr>
        </p:nvGraphicFramePr>
        <p:xfrm>
          <a:off x="340698" y="196261"/>
          <a:ext cx="10043144" cy="693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095166739"/>
              </p:ext>
            </p:extLst>
          </p:nvPr>
        </p:nvGraphicFramePr>
        <p:xfrm>
          <a:off x="890356" y="5084064"/>
          <a:ext cx="2907792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46328440"/>
              </p:ext>
            </p:extLst>
          </p:nvPr>
        </p:nvGraphicFramePr>
        <p:xfrm>
          <a:off x="402336" y="1975104"/>
          <a:ext cx="4709161" cy="250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52247"/>
              </p:ext>
            </p:extLst>
          </p:nvPr>
        </p:nvGraphicFramePr>
        <p:xfrm>
          <a:off x="5392591" y="4133088"/>
          <a:ext cx="4565224" cy="2929094"/>
        </p:xfrm>
        <a:graphic>
          <a:graphicData uri="http://schemas.openxmlformats.org/drawingml/2006/table">
            <a:tbl>
              <a:tblPr/>
              <a:tblGrid>
                <a:gridCol w="2850974">
                  <a:extLst>
                    <a:ext uri="{9D8B030D-6E8A-4147-A177-3AD203B41FA5}">
                      <a16:colId xmlns:a16="http://schemas.microsoft.com/office/drawing/2014/main" val="2204944924"/>
                    </a:ext>
                  </a:extLst>
                </a:gridCol>
                <a:gridCol w="559194">
                  <a:extLst>
                    <a:ext uri="{9D8B030D-6E8A-4147-A177-3AD203B41FA5}">
                      <a16:colId xmlns:a16="http://schemas.microsoft.com/office/drawing/2014/main" val="3750773561"/>
                    </a:ext>
                  </a:extLst>
                </a:gridCol>
                <a:gridCol w="634475">
                  <a:extLst>
                    <a:ext uri="{9D8B030D-6E8A-4147-A177-3AD203B41FA5}">
                      <a16:colId xmlns:a16="http://schemas.microsoft.com/office/drawing/2014/main" val="3180108263"/>
                    </a:ext>
                  </a:extLst>
                </a:gridCol>
                <a:gridCol w="520581">
                  <a:extLst>
                    <a:ext uri="{9D8B030D-6E8A-4147-A177-3AD203B41FA5}">
                      <a16:colId xmlns:a16="http://schemas.microsoft.com/office/drawing/2014/main" val="2152983335"/>
                    </a:ext>
                  </a:extLst>
                </a:gridCol>
              </a:tblGrid>
              <a:tr h="565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проектно-сметной документации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67389"/>
                  </a:ext>
                </a:extLst>
              </a:tr>
              <a:tr h="9394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КАПИТАЛЬНЫЙ РЕМОНТ ДЕТСКОГО САДА (С.ЗНАМЕНКА)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305156"/>
                  </a:ext>
                </a:extLst>
              </a:tr>
              <a:tr h="629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КАПИТАЛЬНЫЙ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ШКОЛЫ (С.ЗНАМЕНКА)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847787"/>
                  </a:ext>
                </a:extLst>
              </a:tr>
              <a:tr h="79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СТРОИТЕЛЬСТВО ДЕТСКОГО САДА (С.ТУТУРА)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7724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57032" y="3101479"/>
            <a:ext cx="1837944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 smtClean="0">
                <a:ln/>
                <a:solidFill>
                  <a:schemeClr val="accent4"/>
                </a:solidFill>
                <a:effectLst/>
              </a:rPr>
              <a:t>                 </a:t>
            </a:r>
          </a:p>
          <a:p>
            <a:pPr algn="ctr"/>
            <a:endParaRPr lang="ru-RU" sz="11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ru-RU" sz="1100" b="1" cap="none" spc="0" dirty="0" smtClean="0">
                <a:ln/>
                <a:solidFill>
                  <a:schemeClr val="accent4"/>
                </a:solidFill>
                <a:effectLst/>
              </a:rPr>
              <a:t>МЛН.РУБЛЕЙ</a:t>
            </a:r>
            <a:endParaRPr lang="ru-RU" sz="11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4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4208550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69985003"/>
              </p:ext>
            </p:extLst>
          </p:nvPr>
        </p:nvGraphicFramePr>
        <p:xfrm>
          <a:off x="621792" y="5111496"/>
          <a:ext cx="916228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84512357"/>
              </p:ext>
            </p:extLst>
          </p:nvPr>
        </p:nvGraphicFramePr>
        <p:xfrm>
          <a:off x="694944" y="2274081"/>
          <a:ext cx="4581145" cy="21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223" y="292608"/>
            <a:ext cx="886763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5031288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185145876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79842921"/>
              </p:ext>
            </p:extLst>
          </p:nvPr>
        </p:nvGraphicFramePr>
        <p:xfrm>
          <a:off x="521208" y="1682496"/>
          <a:ext cx="4754881" cy="27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46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9146167"/>
              </p:ext>
            </p:extLst>
          </p:nvPr>
        </p:nvGraphicFramePr>
        <p:xfrm>
          <a:off x="320041" y="292608"/>
          <a:ext cx="10216986" cy="68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20946485"/>
              </p:ext>
            </p:extLst>
          </p:nvPr>
        </p:nvGraphicFramePr>
        <p:xfrm>
          <a:off x="621792" y="5111496"/>
          <a:ext cx="9436608" cy="186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3860265"/>
              </p:ext>
            </p:extLst>
          </p:nvPr>
        </p:nvGraphicFramePr>
        <p:xfrm>
          <a:off x="521208" y="1911096"/>
          <a:ext cx="4754881" cy="24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26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9087662" cy="4703021"/>
          </a:xfrm>
        </p:spPr>
        <p:txBody>
          <a:bodyPr/>
          <a:lstStyle/>
          <a:p>
            <a:pPr algn="just" eaLnBrk="1" hangingPunct="1"/>
            <a:endParaRPr lang="ru-RU" dirty="0" smtClean="0">
              <a:hlinkClick r:id="rId4"/>
            </a:endParaRPr>
          </a:p>
          <a:p>
            <a:pPr marL="0" indent="0" algn="just" eaLnBrk="1" hangingPunct="1">
              <a:buNone/>
            </a:pPr>
            <a:endParaRPr lang="ru-RU" dirty="0" smtClean="0">
              <a:hlinkClick r:id="rId4"/>
            </a:endParaRPr>
          </a:p>
          <a:p>
            <a:pPr marL="0" indent="0" algn="ctr" eaLnBrk="1" hangingPunct="1">
              <a:buNone/>
            </a:pPr>
            <a:r>
              <a:rPr lang="ru-RU" b="1" dirty="0" smtClean="0">
                <a:hlinkClick r:id="rId4"/>
              </a:rPr>
              <a:t>Федеральным законом от 6 октября 2003 г. N 131-ФЗ "Об общих принципах организации местного самоуправления в Российской Федерации"</a:t>
            </a:r>
            <a:endParaRPr lang="ru-RU" b="1" dirty="0" smtClean="0"/>
          </a:p>
          <a:p>
            <a:pPr algn="just" eaLnBrk="1" hangingPunct="1">
              <a:buFont typeface="Arial" charset="0"/>
              <a:buNone/>
            </a:pPr>
            <a:endParaRPr lang="ru-RU" b="1" dirty="0" smtClean="0"/>
          </a:p>
          <a:p>
            <a:pPr algn="just" eaLnBrk="1" hangingPunct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Статья 15. Вопросы местного значения муниципального района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2522866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-187609" y="1204258"/>
            <a:ext cx="10571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ПОЛНОМОЧИЯ МУНИЦИПАЛЬНОГО РАЙОНА ОПРЕДЕЛЕНЫ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4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1337996"/>
              </p:ext>
            </p:extLst>
          </p:nvPr>
        </p:nvGraphicFramePr>
        <p:xfrm>
          <a:off x="0" y="14056"/>
          <a:ext cx="10372328" cy="722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711709" y="5"/>
            <a:ext cx="4672135" cy="479723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77182540"/>
              </p:ext>
            </p:extLst>
          </p:nvPr>
        </p:nvGraphicFramePr>
        <p:xfrm>
          <a:off x="710861" y="1220662"/>
          <a:ext cx="9254836" cy="159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34605936"/>
              </p:ext>
            </p:extLst>
          </p:nvPr>
        </p:nvGraphicFramePr>
        <p:xfrm>
          <a:off x="699347" y="2813937"/>
          <a:ext cx="9266350" cy="120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16437461"/>
              </p:ext>
            </p:extLst>
          </p:nvPr>
        </p:nvGraphicFramePr>
        <p:xfrm>
          <a:off x="710861" y="4020542"/>
          <a:ext cx="9254836" cy="11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65790997"/>
              </p:ext>
            </p:extLst>
          </p:nvPr>
        </p:nvGraphicFramePr>
        <p:xfrm>
          <a:off x="710861" y="5223360"/>
          <a:ext cx="9254836" cy="94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1004645"/>
              </p:ext>
            </p:extLst>
          </p:nvPr>
        </p:nvGraphicFramePr>
        <p:xfrm>
          <a:off x="699347" y="6179323"/>
          <a:ext cx="9285285" cy="80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251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27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3684" y="1612891"/>
            <a:ext cx="3623943" cy="234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 flipH="1">
            <a:off x="5201388" y="5010411"/>
            <a:ext cx="2163916" cy="19290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проекту бюджета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7966554" y="5010411"/>
            <a:ext cx="2417284" cy="1929008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отчету </a:t>
            </a:r>
            <a:r>
              <a:rPr lang="ru-RU" b="1" cap="all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 исполнении </a:t>
            </a:r>
            <a:r>
              <a:rPr lang="ru-RU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1308125"/>
              </p:ext>
            </p:extLst>
          </p:nvPr>
        </p:nvGraphicFramePr>
        <p:xfrm>
          <a:off x="5862180" y="3563143"/>
          <a:ext cx="3682653" cy="102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flipH="1">
            <a:off x="6283346" y="4586407"/>
            <a:ext cx="1081958" cy="424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354860" y="4586407"/>
            <a:ext cx="1001030" cy="481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Rectangle 1"/>
          <p:cNvSpPr>
            <a:spLocks noChangeArrowheads="1"/>
          </p:cNvSpPr>
          <p:nvPr/>
        </p:nvSpPr>
        <p:spPr bwMode="auto">
          <a:xfrm>
            <a:off x="338202" y="5360112"/>
            <a:ext cx="4635077" cy="13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054" tIns="50027" rIns="100054" bIns="50027" anchor="ctr">
            <a:spAutoFit/>
          </a:bodyPr>
          <a:lstStyle/>
          <a:p>
            <a:pPr algn="ctr"/>
            <a:r>
              <a:rPr lang="ru-RU" sz="1500" b="1" i="1" dirty="0">
                <a:latin typeface="Calibri" pitchFamily="34" charset="0"/>
              </a:rPr>
              <a:t>Ключевой инструмент в распространении информации о финансах района -</a:t>
            </a:r>
            <a:r>
              <a:rPr lang="ru-RU" sz="1500" b="1" i="1" dirty="0">
                <a:cs typeface="Times New Roman" pitchFamily="18" charset="0"/>
              </a:rPr>
              <a:t>официальный сайт муниципального образования «</a:t>
            </a:r>
            <a:r>
              <a:rPr lang="ru-RU" sz="1500" b="1" i="1" dirty="0" err="1">
                <a:cs typeface="Times New Roman" pitchFamily="18" charset="0"/>
              </a:rPr>
              <a:t>Жигаловский</a:t>
            </a:r>
            <a:r>
              <a:rPr lang="ru-RU" sz="1500" b="1" i="1" dirty="0">
                <a:cs typeface="Times New Roman" pitchFamily="18" charset="0"/>
              </a:rPr>
              <a:t> район» в информационно-телекоммуникационной сети «Интернет» </a:t>
            </a:r>
            <a:r>
              <a:rPr lang="en-US" b="1" i="1" dirty="0">
                <a:cs typeface="Times New Roman" pitchFamily="18" charset="0"/>
              </a:rPr>
              <a:t>http://zhigalovo.irkobl.ru/</a:t>
            </a:r>
            <a:endParaRPr lang="ru-RU" b="1" i="1" dirty="0"/>
          </a:p>
        </p:txBody>
      </p:sp>
      <p:pic>
        <p:nvPicPr>
          <p:cNvPr id="3278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8382" y="1542829"/>
            <a:ext cx="3084784" cy="2900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0910" y="588723"/>
            <a:ext cx="74970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Calibri" pitchFamily="34" charset="0"/>
              </a:rPr>
              <a:t>Вовлечение граждан в бюджетный процесс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24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9192" y="196304"/>
            <a:ext cx="9345454" cy="8907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852" y="495320"/>
            <a:ext cx="9894362" cy="2901798"/>
          </a:xfrm>
          <a:prstGeom prst="rect">
            <a:avLst/>
          </a:prstGeom>
        </p:spPr>
        <p:txBody>
          <a:bodyPr lIns="100054" tIns="50027" rIns="100054" bIns="50027">
            <a:spAutoFit/>
          </a:bodyPr>
          <a:lstStyle/>
          <a:p>
            <a:pPr algn="just"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sz="2600" dirty="0"/>
          </a:p>
          <a:p>
            <a:pPr algn="just"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52307647"/>
              </p:ext>
            </p:extLst>
          </p:nvPr>
        </p:nvGraphicFramePr>
        <p:xfrm>
          <a:off x="449167" y="1302707"/>
          <a:ext cx="9567276" cy="55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254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80074" y="663880"/>
            <a:ext cx="8267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ОСНОВНЫЕ ПОНЯТИЯ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(глоссарий)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369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lum bright="42000" contrast="10000"/>
          </a:blip>
          <a:srcRect/>
          <a:stretch>
            <a:fillRect/>
          </a:stretch>
        </p:blipFill>
        <p:spPr bwMode="auto">
          <a:xfrm>
            <a:off x="0" y="0"/>
            <a:ext cx="10383838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lvl="1" eaLnBrk="1" hangingPunct="1"/>
            <a:endParaRPr lang="ru-RU" smtClean="0"/>
          </a:p>
          <a:p>
            <a:pPr lvl="1"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6170924"/>
              </p:ext>
            </p:extLst>
          </p:nvPr>
        </p:nvGraphicFramePr>
        <p:xfrm>
          <a:off x="438411" y="263047"/>
          <a:ext cx="9496260" cy="651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0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62801"/>
            <a:ext cx="10261757" cy="4703021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spc="328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000" b="1" spc="328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ФИНАНСОВОЕ УПРАВЛЕНИЕ МУНИЦИПАЛЬНОГО ОБРАЗОВАНИЯ  «ЖИГАЛОВСКИЙ РАЙОН»</a:t>
            </a:r>
          </a:p>
          <a:p>
            <a:pPr algn="ctr">
              <a:buNone/>
              <a:defRPr/>
            </a:pPr>
            <a:r>
              <a:rPr lang="ru-RU" b="1" spc="328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составитель бюджета для граждан)</a:t>
            </a:r>
          </a:p>
          <a:p>
            <a:pPr>
              <a:buNone/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666402,  п. Жигалово, ул. Советская, 25 </a:t>
            </a: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тел. 3-13-67, 3-16-80</a:t>
            </a:r>
          </a:p>
          <a:p>
            <a:pPr algn="ctr">
              <a:defRPr/>
            </a:pP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jfinupr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@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irmail</a:t>
            </a: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.</a:t>
            </a:r>
            <a:r>
              <a:rPr lang="en-US" b="1" spc="328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ru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официальный сайт </a:t>
            </a:r>
            <a:r>
              <a:rPr lang="en-US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http://zhigalovo.irkobl.ru/</a:t>
            </a: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ЧАСЫ РАБОТЫ 8-00 ДО 17-00</a:t>
            </a:r>
          </a:p>
          <a:p>
            <a:pPr algn="ctr">
              <a:defRPr/>
            </a:pPr>
            <a:r>
              <a:rPr lang="ru-RU" b="1" spc="328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ОБЕД 12-00 ДО 13-00</a:t>
            </a:r>
          </a:p>
          <a:p>
            <a:pPr algn="ctr">
              <a:defRPr/>
            </a:pPr>
            <a:endParaRPr lang="ru-RU" b="1" spc="328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" y="14056"/>
            <a:ext cx="4985566" cy="574667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13523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9283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0" y="-35033"/>
            <a:ext cx="1452418" cy="121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77238" y="713984"/>
            <a:ext cx="85530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005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053122"/>
              </p:ext>
            </p:extLst>
          </p:nvPr>
        </p:nvGraphicFramePr>
        <p:xfrm>
          <a:off x="321991" y="1415440"/>
          <a:ext cx="4700946" cy="25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352062"/>
              </p:ext>
            </p:extLst>
          </p:nvPr>
        </p:nvGraphicFramePr>
        <p:xfrm>
          <a:off x="5201389" y="1453019"/>
          <a:ext cx="5007323" cy="25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592168"/>
              </p:ext>
            </p:extLst>
          </p:nvPr>
        </p:nvGraphicFramePr>
        <p:xfrm>
          <a:off x="48814" y="4083484"/>
          <a:ext cx="5164555" cy="280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801751"/>
              </p:ext>
            </p:extLst>
          </p:nvPr>
        </p:nvGraphicFramePr>
        <p:xfrm>
          <a:off x="5201389" y="3908121"/>
          <a:ext cx="5073961" cy="30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5260" y="570854"/>
            <a:ext cx="9795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прогноза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социально-экономического развития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-10097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92323"/>
              </p:ext>
            </p:extLst>
          </p:nvPr>
        </p:nvGraphicFramePr>
        <p:xfrm>
          <a:off x="200325" y="1240077"/>
          <a:ext cx="4607182" cy="27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463715"/>
              </p:ext>
            </p:extLst>
          </p:nvPr>
        </p:nvGraphicFramePr>
        <p:xfrm>
          <a:off x="5169180" y="1148293"/>
          <a:ext cx="5214658" cy="31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103071"/>
              </p:ext>
            </p:extLst>
          </p:nvPr>
        </p:nvGraphicFramePr>
        <p:xfrm>
          <a:off x="144196" y="4308953"/>
          <a:ext cx="5182453" cy="28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05857"/>
              </p:ext>
            </p:extLst>
          </p:nvPr>
        </p:nvGraphicFramePr>
        <p:xfrm>
          <a:off x="4960307" y="4158640"/>
          <a:ext cx="5238460" cy="29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" y="-4752"/>
            <a:ext cx="5007829" cy="455690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1" y="417"/>
            <a:ext cx="1365102" cy="1140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427967" y="450938"/>
            <a:ext cx="7064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показатели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прогноза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897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3299176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37996" y="688932"/>
            <a:ext cx="9845456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налоговой</a:t>
            </a:r>
          </a:p>
          <a:p>
            <a:pPr algn="ctr"/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на </a:t>
            </a:r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-2022 годы</a:t>
            </a:r>
          </a:p>
          <a:p>
            <a:pPr algn="ctr"/>
            <a:endParaRPr lang="ru-RU" sz="1400" b="1" i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Повышение </a:t>
            </a:r>
            <a:r>
              <a:rPr lang="ru-RU" sz="2000" b="1" i="1" dirty="0">
                <a:solidFill>
                  <a:srgbClr val="002060"/>
                </a:solidFill>
              </a:rPr>
              <a:t>уровня ответственности главных администраторов доходов бюджета </a:t>
            </a:r>
            <a:r>
              <a:rPr lang="ru-RU" sz="2000" b="1" i="1" dirty="0" smtClean="0">
                <a:solidFill>
                  <a:srgbClr val="002060"/>
                </a:solidFill>
              </a:rPr>
              <a:t>по </a:t>
            </a:r>
            <a:r>
              <a:rPr lang="ru-RU" sz="2000" b="1" i="1" dirty="0">
                <a:solidFill>
                  <a:srgbClr val="002060"/>
                </a:solidFill>
              </a:rPr>
              <a:t>контролю за полным и своевременным поступлением доходов, бюджетными полномочиями, по администрированию которых наделены органы местного самоуправления 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Взаимодействие </a:t>
            </a:r>
            <a:r>
              <a:rPr lang="ru-RU" sz="2000" b="1" i="1" dirty="0">
                <a:solidFill>
                  <a:srgbClr val="002060"/>
                </a:solidFill>
              </a:rPr>
              <a:t>с налоговыми органами в целях улучшения информационного обмена и повышения уровня собираемости </a:t>
            </a:r>
            <a:r>
              <a:rPr lang="ru-RU" sz="2000" b="1" i="1" dirty="0" smtClean="0">
                <a:solidFill>
                  <a:srgbClr val="002060"/>
                </a:solidFill>
              </a:rPr>
              <a:t>доходов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000" b="1" i="1" dirty="0">
                <a:solidFill>
                  <a:srgbClr val="002060"/>
                </a:solidFill>
              </a:rPr>
              <a:t>и направление на рассмотрение рабочей группы по повышению собираемости налогов в консолидированный бюджет муниципального образования 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 район»  информации о плательщиках налогов и сборов (юридических и физических лиц), являющихся должниками по уплате платежей в </a:t>
            </a:r>
            <a:r>
              <a:rPr lang="ru-RU" sz="2000" b="1" i="1" dirty="0" smtClean="0">
                <a:solidFill>
                  <a:srgbClr val="002060"/>
                </a:solidFill>
              </a:rPr>
              <a:t>бюджет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2000" b="1" i="1" dirty="0">
                <a:solidFill>
                  <a:srgbClr val="002060"/>
                </a:solidFill>
              </a:rPr>
              <a:t>своевременной работы по внесению изменений в нормативно-правовые акты  муниципального образования «</a:t>
            </a:r>
            <a:r>
              <a:rPr lang="ru-RU" sz="2000" b="1" i="1" dirty="0" err="1">
                <a:solidFill>
                  <a:srgbClr val="002060"/>
                </a:solidFill>
              </a:rPr>
              <a:t>Жигаловский</a:t>
            </a:r>
            <a:r>
              <a:rPr lang="ru-RU" sz="2000" b="1" i="1" dirty="0">
                <a:solidFill>
                  <a:srgbClr val="002060"/>
                </a:solidFill>
              </a:rPr>
              <a:t> район»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Расширение </a:t>
            </a:r>
            <a:r>
              <a:rPr lang="ru-RU" sz="2000" b="1" i="1" dirty="0">
                <a:solidFill>
                  <a:srgbClr val="002060"/>
                </a:solidFill>
              </a:rPr>
              <a:t>налоговой базы путем выявления новых </a:t>
            </a:r>
            <a:r>
              <a:rPr lang="ru-RU" sz="2000" b="1" i="1" dirty="0" smtClean="0">
                <a:solidFill>
                  <a:srgbClr val="002060"/>
                </a:solidFill>
              </a:rPr>
              <a:t>налогоплательщиков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Повышения </a:t>
            </a:r>
            <a:r>
              <a:rPr lang="ru-RU" sz="2000" b="1" i="1" dirty="0">
                <a:solidFill>
                  <a:srgbClr val="002060"/>
                </a:solidFill>
              </a:rPr>
              <a:t>уровня собираемости </a:t>
            </a:r>
            <a:r>
              <a:rPr lang="ru-RU" sz="2000" b="1" i="1" dirty="0" smtClean="0">
                <a:solidFill>
                  <a:srgbClr val="002060"/>
                </a:solidFill>
              </a:rPr>
              <a:t>доходов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2587241"/>
              </p:ext>
            </p:extLst>
          </p:nvPr>
        </p:nvGraphicFramePr>
        <p:xfrm>
          <a:off x="18931" y="5"/>
          <a:ext cx="4676702" cy="47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89557" y="676405"/>
            <a:ext cx="81419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</a:t>
            </a:r>
            <a:endParaRPr lang="ru-RU" sz="2800" b="1" cap="all" spc="0" dirty="0" smtClean="0" bmk="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800" b="1" cap="all" spc="0" dirty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cap="all" spc="0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-2022 годы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563" y="32391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7963" y="3391585"/>
            <a:ext cx="5191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093" y="1854190"/>
            <a:ext cx="94696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Оптимизация расходов бюджета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район», повышение эффективности использования бюджетных средств и финансовое обеспечение приоритетных направлений расходов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Обеспечение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сбалансированности местных бюджетов поселений района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Управление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муниципальным долгом муниципального образования «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</a:rPr>
              <a:t>Жигаловский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район»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Вовлечение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граждан в бюджетный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процесс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921450"/>
              </p:ext>
            </p:extLst>
          </p:nvPr>
        </p:nvGraphicFramePr>
        <p:xfrm>
          <a:off x="137786" y="1002950"/>
          <a:ext cx="10246052" cy="61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710" y="196020"/>
            <a:ext cx="8994875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389" y="479730"/>
            <a:ext cx="76408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Группа 7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" y="-4754"/>
            <a:ext cx="10364907" cy="7126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854967"/>
              </p:ext>
            </p:extLst>
          </p:nvPr>
        </p:nvGraphicFramePr>
        <p:xfrm>
          <a:off x="34245" y="1617695"/>
          <a:ext cx="10224571" cy="474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 rot="16200000">
            <a:off x="584850" y="3507767"/>
            <a:ext cx="4115372" cy="108347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МО «Жигаловский район»</a:t>
            </a:r>
          </a:p>
        </p:txBody>
      </p:sp>
      <p:sp>
        <p:nvSpPr>
          <p:cNvPr id="24581" name="Прямоугольник 37"/>
          <p:cNvSpPr>
            <a:spLocks noChangeArrowheads="1"/>
          </p:cNvSpPr>
          <p:nvPr/>
        </p:nvSpPr>
        <p:spPr bwMode="auto">
          <a:xfrm>
            <a:off x="5846318" y="2141186"/>
            <a:ext cx="4088636" cy="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54" tIns="50027" rIns="100054" bIns="50027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934" y="-4753"/>
            <a:ext cx="5091213" cy="484484"/>
            <a:chOff x="0" y="0"/>
            <a:chExt cx="4672134" cy="4797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4672134" cy="4797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4051" y="14051"/>
              <a:ext cx="4644032" cy="451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05" y="417"/>
            <a:ext cx="1147037" cy="95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51561" y="751563"/>
            <a:ext cx="9359845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основе которых составляется бюджет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23601</TotalTime>
  <Words>3188</Words>
  <Application>Microsoft Office PowerPoint</Application>
  <PresentationFormat>Произвольный</PresentationFormat>
  <Paragraphs>717</Paragraphs>
  <Slides>34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Tahoma</vt:lpstr>
      <vt:lpstr>Times New Roman</vt:lpstr>
      <vt:lpstr>Verdana</vt:lpstr>
      <vt:lpstr>Office Theme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347</cp:revision>
  <cp:lastPrinted>2020-06-29T02:29:16Z</cp:lastPrinted>
  <dcterms:created xsi:type="dcterms:W3CDTF">2020-02-27T07:23:08Z</dcterms:created>
  <dcterms:modified xsi:type="dcterms:W3CDTF">2020-07-02T02:59:26Z</dcterms:modified>
</cp:coreProperties>
</file>